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oiret One"/>
      <p:regular r:id="rId28"/>
    </p:embeddedFont>
    <p:embeddedFont>
      <p:font typeface="Muli"/>
      <p:regular r:id="rId29"/>
      <p:bold r:id="rId30"/>
      <p:italic r:id="rId31"/>
      <p:boldItalic r:id="rId32"/>
    </p:embeddedFont>
    <p:embeddedFont>
      <p:font typeface="Arvo"/>
      <p:regular r:id="rId33"/>
      <p:bold r:id="rId34"/>
      <p:italic r:id="rId35"/>
      <p:boldItalic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oiretOn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li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uli-italic.fntdata"/><Relationship Id="rId30" Type="http://schemas.openxmlformats.org/officeDocument/2006/relationships/font" Target="fonts/Muli-bold.fntdata"/><Relationship Id="rId11" Type="http://schemas.openxmlformats.org/officeDocument/2006/relationships/slide" Target="slides/slide7.xml"/><Relationship Id="rId33" Type="http://schemas.openxmlformats.org/officeDocument/2006/relationships/font" Target="fonts/Arvo-regular.fntdata"/><Relationship Id="rId10" Type="http://schemas.openxmlformats.org/officeDocument/2006/relationships/slide" Target="slides/slide6.xml"/><Relationship Id="rId32" Type="http://schemas.openxmlformats.org/officeDocument/2006/relationships/font" Target="fonts/Muli-boldItalic.fntdata"/><Relationship Id="rId13" Type="http://schemas.openxmlformats.org/officeDocument/2006/relationships/slide" Target="slides/slide9.xml"/><Relationship Id="rId35" Type="http://schemas.openxmlformats.org/officeDocument/2006/relationships/font" Target="fonts/Arvo-italic.fntdata"/><Relationship Id="rId12" Type="http://schemas.openxmlformats.org/officeDocument/2006/relationships/slide" Target="slides/slide8.xml"/><Relationship Id="rId34" Type="http://schemas.openxmlformats.org/officeDocument/2006/relationships/font" Target="fonts/Arvo-bold.fntdata"/><Relationship Id="rId15" Type="http://schemas.openxmlformats.org/officeDocument/2006/relationships/slide" Target="slides/slide11.xml"/><Relationship Id="rId37" Type="http://schemas.openxmlformats.org/officeDocument/2006/relationships/font" Target="fonts/CenturyGothic-regular.fntdata"/><Relationship Id="rId14" Type="http://schemas.openxmlformats.org/officeDocument/2006/relationships/slide" Target="slides/slide10.xml"/><Relationship Id="rId36" Type="http://schemas.openxmlformats.org/officeDocument/2006/relationships/font" Target="fonts/Arvo-boldItalic.fntdata"/><Relationship Id="rId17" Type="http://schemas.openxmlformats.org/officeDocument/2006/relationships/slide" Target="slides/slide13.xml"/><Relationship Id="rId39" Type="http://schemas.openxmlformats.org/officeDocument/2006/relationships/font" Target="fonts/CenturyGothic-italic.fntdata"/><Relationship Id="rId16" Type="http://schemas.openxmlformats.org/officeDocument/2006/relationships/slide" Target="slides/slide12.xml"/><Relationship Id="rId38" Type="http://schemas.openxmlformats.org/officeDocument/2006/relationships/font" Target="fonts/CenturyGothic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jpg"/><Relationship Id="rId3" Type="http://schemas.openxmlformats.org/officeDocument/2006/relationships/image" Target="../media/image01.jpg"/><Relationship Id="rId4" Type="http://schemas.openxmlformats.org/officeDocument/2006/relationships/image" Target="../media/image08.jpg"/><Relationship Id="rId11" Type="http://schemas.openxmlformats.org/officeDocument/2006/relationships/image" Target="../media/image02.jpg"/><Relationship Id="rId10" Type="http://schemas.openxmlformats.org/officeDocument/2006/relationships/image" Target="../media/image05.jpg"/><Relationship Id="rId9" Type="http://schemas.openxmlformats.org/officeDocument/2006/relationships/image" Target="../media/image04.jpg"/><Relationship Id="rId5" Type="http://schemas.openxmlformats.org/officeDocument/2006/relationships/image" Target="../media/image06.jpg"/><Relationship Id="rId6" Type="http://schemas.openxmlformats.org/officeDocument/2006/relationships/image" Target="../media/image09.jpg"/><Relationship Id="rId7" Type="http://schemas.openxmlformats.org/officeDocument/2006/relationships/image" Target="../media/image00.jpg"/><Relationship Id="rId8" Type="http://schemas.openxmlformats.org/officeDocument/2006/relationships/image" Target="../media/image0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Relationship Id="rId3" Type="http://schemas.openxmlformats.org/officeDocument/2006/relationships/image" Target="../media/image0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Relationship Id="rId3" Type="http://schemas.openxmlformats.org/officeDocument/2006/relationships/image" Target="../media/image0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jpg"/><Relationship Id="rId3" Type="http://schemas.openxmlformats.org/officeDocument/2006/relationships/image" Target="../media/image02.jpg"/><Relationship Id="rId4" Type="http://schemas.openxmlformats.org/officeDocument/2006/relationships/image" Target="../media/image01.jpg"/><Relationship Id="rId5" Type="http://schemas.openxmlformats.org/officeDocument/2006/relationships/image" Target="../media/image1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Relationship Id="rId3" Type="http://schemas.openxmlformats.org/officeDocument/2006/relationships/image" Target="../media/image0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jpg"/><Relationship Id="rId3" Type="http://schemas.openxmlformats.org/officeDocument/2006/relationships/image" Target="../media/image0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Relationship Id="rId3" Type="http://schemas.openxmlformats.org/officeDocument/2006/relationships/image" Target="../media/image0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jpg"/><Relationship Id="rId3" Type="http://schemas.openxmlformats.org/officeDocument/2006/relationships/image" Target="../media/image0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jpg"/><Relationship Id="rId3" Type="http://schemas.openxmlformats.org/officeDocument/2006/relationships/image" Target="../media/image01.jpg"/><Relationship Id="rId4" Type="http://schemas.openxmlformats.org/officeDocument/2006/relationships/image" Target="../media/image08.jpg"/><Relationship Id="rId11" Type="http://schemas.openxmlformats.org/officeDocument/2006/relationships/image" Target="../media/image02.jpg"/><Relationship Id="rId10" Type="http://schemas.openxmlformats.org/officeDocument/2006/relationships/image" Target="../media/image05.jpg"/><Relationship Id="rId9" Type="http://schemas.openxmlformats.org/officeDocument/2006/relationships/image" Target="../media/image04.jpg"/><Relationship Id="rId5" Type="http://schemas.openxmlformats.org/officeDocument/2006/relationships/image" Target="../media/image06.jpg"/><Relationship Id="rId6" Type="http://schemas.openxmlformats.org/officeDocument/2006/relationships/image" Target="../media/image09.jpg"/><Relationship Id="rId7" Type="http://schemas.openxmlformats.org/officeDocument/2006/relationships/image" Target="../media/image00.jpg"/><Relationship Id="rId8" Type="http://schemas.openxmlformats.org/officeDocument/2006/relationships/image" Target="../media/image0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0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0450" y="-15575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321" y="1991825"/>
            <a:ext cx="1159825" cy="115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2222"/>
            <a:ext cx="2057398" cy="20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1491" y="1017179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-72626" y="2048175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965073" y="4114876"/>
            <a:ext cx="1037699" cy="1037699"/>
          </a:xfrm>
          <a:prstGeom prst="rect">
            <a:avLst/>
          </a:prstGeom>
          <a:solidFill>
            <a:srgbClr val="CEDBE0">
              <a:alpha val="32156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6642" y="4111407"/>
            <a:ext cx="1037699" cy="10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6600" y="-18105"/>
            <a:ext cx="1037699" cy="10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2292" y="-18074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8950" y="4105800"/>
            <a:ext cx="1037699" cy="10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 flipH="1">
            <a:off x="971548" y="-6118"/>
            <a:ext cx="1028700" cy="102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/>
          <p:nvPr/>
        </p:nvSpPr>
        <p:spPr>
          <a:xfrm flipH="1">
            <a:off x="2000248" y="4114889"/>
            <a:ext cx="1028700" cy="102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 flipH="1">
            <a:off x="3028948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 flipH="1">
            <a:off x="5086348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 flipH="1">
            <a:off x="6115049" y="4114889"/>
            <a:ext cx="1028700" cy="102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6117974" y="-9555"/>
            <a:ext cx="1028700" cy="102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 flipH="1">
            <a:off x="4057648" y="0"/>
            <a:ext cx="1028700" cy="102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2000250" y="1019175"/>
            <a:ext cx="5143499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x="2961550" y="1991825"/>
            <a:ext cx="3220800" cy="115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3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algn="ctr">
              <a:spcBef>
                <a:spcPts val="0"/>
              </a:spcBef>
              <a:buClr>
                <a:srgbClr val="7198A9"/>
              </a:buClr>
              <a:buFont typeface="Arvo"/>
              <a:buNone/>
              <a:defRPr sz="3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0" name="Shape 30"/>
          <p:cNvSpPr/>
          <p:nvPr/>
        </p:nvSpPr>
        <p:spPr>
          <a:xfrm flipH="1">
            <a:off x="7144834" y="2563115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 flipH="1">
            <a:off x="2507332" y="50043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/>
          <p:nvPr/>
        </p:nvSpPr>
        <p:spPr>
          <a:xfrm flipH="1">
            <a:off x="8172289" y="7"/>
            <a:ext cx="971700" cy="9713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4566117" y="-49"/>
            <a:ext cx="518700" cy="518700"/>
          </a:xfrm>
          <a:prstGeom prst="rect">
            <a:avLst/>
          </a:prstGeom>
          <a:solidFill>
            <a:srgbClr val="CEDBE0">
              <a:alpha val="32156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 flipH="1">
            <a:off x="453007" y="-57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7138685" y="3085375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 flipH="1">
            <a:off x="7143750" y="2057450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8350" y="2070675"/>
            <a:ext cx="1037824" cy="10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>
            <p:ph type="title"/>
          </p:nvPr>
        </p:nvSpPr>
        <p:spPr>
          <a:xfrm>
            <a:off x="1842475" y="1197075"/>
            <a:ext cx="4441797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rtl="0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1842475" y="1818975"/>
            <a:ext cx="1431300" cy="31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152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1524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3347473" y="1818975"/>
            <a:ext cx="1431300" cy="31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152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1524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3" type="body"/>
          </p:nvPr>
        </p:nvSpPr>
        <p:spPr>
          <a:xfrm>
            <a:off x="4852473" y="1818975"/>
            <a:ext cx="1431300" cy="310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152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1524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2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07" name="Shape 207"/>
          <p:cNvSpPr/>
          <p:nvPr/>
        </p:nvSpPr>
        <p:spPr>
          <a:xfrm>
            <a:off x="6030660" y="2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106242" y="2071755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106235" y="1034625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-293" y="3586794"/>
            <a:ext cx="1037699" cy="10376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-300" y="4624496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-307" y="35867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625221" y="3113165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7068339" y="-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Shape 215"/>
          <p:cNvGrpSpPr/>
          <p:nvPr/>
        </p:nvGrpSpPr>
        <p:grpSpPr>
          <a:xfrm>
            <a:off x="8352268" y="1280644"/>
            <a:ext cx="545652" cy="545652"/>
            <a:chOff x="5941025" y="3634400"/>
            <a:chExt cx="467648" cy="467648"/>
          </a:xfrm>
        </p:grpSpPr>
        <p:sp>
          <p:nvSpPr>
            <p:cNvPr id="216" name="Shape 216"/>
            <p:cNvSpPr/>
            <p:nvPr/>
          </p:nvSpPr>
          <p:spPr>
            <a:xfrm>
              <a:off x="5941025" y="3634400"/>
              <a:ext cx="467648" cy="467648"/>
            </a:xfrm>
            <a:custGeom>
              <a:pathLst>
                <a:path extrusionOk="0" fill="none" h="120000" w="12000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6211975" y="3753150"/>
              <a:ext cx="19524" cy="18900"/>
            </a:xfrm>
            <a:custGeom>
              <a:pathLst>
                <a:path extrusionOk="0" fill="none" h="120000" w="12000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20000" w="12000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6128575" y="3695900"/>
              <a:ext cx="86473" cy="47523"/>
            </a:xfrm>
            <a:custGeom>
              <a:pathLst>
                <a:path extrusionOk="0" fill="none" h="120000" w="12000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20000" w="12000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202850" y="3720875"/>
              <a:ext cx="204000" cy="278874"/>
            </a:xfrm>
            <a:custGeom>
              <a:pathLst>
                <a:path extrusionOk="0" fill="none" h="120000" w="12000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250" y="0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26" name="Shape 226"/>
          <p:cNvSpPr/>
          <p:nvPr/>
        </p:nvSpPr>
        <p:spPr>
          <a:xfrm>
            <a:off x="7070021" y="2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8106242" y="1037712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7070021" y="3102450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5" y="4105794"/>
            <a:ext cx="1037699" cy="10376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037700" y="4105796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-9" y="46247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7587471" y="1037690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8625289" y="5189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7529846" y="3440573"/>
            <a:ext cx="455349" cy="414223"/>
          </a:xfrm>
          <a:custGeom>
            <a:pathLst>
              <a:path extrusionOk="0" fill="none" h="120000" w="12000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 flipH="1">
            <a:off x="7192539" y="3387810"/>
            <a:ext cx="302960" cy="275572"/>
          </a:xfrm>
          <a:custGeom>
            <a:pathLst>
              <a:path extrusionOk="0" fill="none" h="120000" w="12000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250" y="0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05800"/>
            <a:ext cx="1037699" cy="10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idx="1" type="body"/>
          </p:nvPr>
        </p:nvSpPr>
        <p:spPr>
          <a:xfrm>
            <a:off x="1375225" y="3953400"/>
            <a:ext cx="19905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2032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2032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" y="3068050"/>
            <a:ext cx="1037699" cy="1037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/>
          <p:nvPr/>
        </p:nvSpPr>
        <p:spPr>
          <a:xfrm>
            <a:off x="8106246" y="1037704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7070021" y="0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7070032" y="1037694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0" y="254934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518689" y="46247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8623696" y="3114515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8623689" y="5189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6250" y="2072325"/>
            <a:ext cx="1037699" cy="1037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Shape 249"/>
          <p:cNvGrpSpPr/>
          <p:nvPr/>
        </p:nvGrpSpPr>
        <p:grpSpPr>
          <a:xfrm>
            <a:off x="7331724" y="290386"/>
            <a:ext cx="514303" cy="456924"/>
            <a:chOff x="5292575" y="3681900"/>
            <a:chExt cx="420148" cy="373275"/>
          </a:xfrm>
        </p:grpSpPr>
        <p:sp>
          <p:nvSpPr>
            <p:cNvPr id="250" name="Shape 250"/>
            <p:cNvSpPr/>
            <p:nvPr/>
          </p:nvSpPr>
          <p:spPr>
            <a:xfrm>
              <a:off x="5292575" y="3706875"/>
              <a:ext cx="420148" cy="266698"/>
            </a:xfrm>
            <a:custGeom>
              <a:pathLst>
                <a:path extrusionOk="0" fill="none" h="120000" w="120000">
                  <a:moveTo>
                    <a:pt x="116522" y="0"/>
                  </a:moveTo>
                  <a:lnTo>
                    <a:pt x="3484" y="0"/>
                  </a:lnTo>
                  <a:lnTo>
                    <a:pt x="3484" y="0"/>
                  </a:lnTo>
                  <a:lnTo>
                    <a:pt x="2784" y="0"/>
                  </a:lnTo>
                  <a:lnTo>
                    <a:pt x="2092" y="281"/>
                  </a:lnTo>
                  <a:lnTo>
                    <a:pt x="1399" y="821"/>
                  </a:lnTo>
                  <a:lnTo>
                    <a:pt x="878" y="1642"/>
                  </a:lnTo>
                  <a:lnTo>
                    <a:pt x="528" y="2463"/>
                  </a:lnTo>
                  <a:lnTo>
                    <a:pt x="178" y="3284"/>
                  </a:lnTo>
                  <a:lnTo>
                    <a:pt x="7" y="4386"/>
                  </a:lnTo>
                  <a:lnTo>
                    <a:pt x="7" y="5478"/>
                  </a:lnTo>
                  <a:lnTo>
                    <a:pt x="7" y="114521"/>
                  </a:lnTo>
                  <a:lnTo>
                    <a:pt x="7" y="114521"/>
                  </a:lnTo>
                  <a:lnTo>
                    <a:pt x="7" y="115613"/>
                  </a:lnTo>
                  <a:lnTo>
                    <a:pt x="178" y="116704"/>
                  </a:lnTo>
                  <a:lnTo>
                    <a:pt x="528" y="117525"/>
                  </a:lnTo>
                  <a:lnTo>
                    <a:pt x="878" y="118357"/>
                  </a:lnTo>
                  <a:lnTo>
                    <a:pt x="1399" y="118897"/>
                  </a:lnTo>
                  <a:lnTo>
                    <a:pt x="2092" y="119448"/>
                  </a:lnTo>
                  <a:lnTo>
                    <a:pt x="2784" y="119718"/>
                  </a:lnTo>
                  <a:lnTo>
                    <a:pt x="3484" y="120000"/>
                  </a:lnTo>
                  <a:lnTo>
                    <a:pt x="116522" y="120000"/>
                  </a:lnTo>
                  <a:lnTo>
                    <a:pt x="116522" y="120000"/>
                  </a:lnTo>
                  <a:lnTo>
                    <a:pt x="117215" y="119718"/>
                  </a:lnTo>
                  <a:lnTo>
                    <a:pt x="117907" y="119448"/>
                  </a:lnTo>
                  <a:lnTo>
                    <a:pt x="118607" y="118897"/>
                  </a:lnTo>
                  <a:lnTo>
                    <a:pt x="119128" y="118357"/>
                  </a:lnTo>
                  <a:lnTo>
                    <a:pt x="119478" y="117525"/>
                  </a:lnTo>
                  <a:lnTo>
                    <a:pt x="119821" y="116704"/>
                  </a:lnTo>
                  <a:lnTo>
                    <a:pt x="120000" y="115613"/>
                  </a:lnTo>
                  <a:lnTo>
                    <a:pt x="120000" y="114521"/>
                  </a:lnTo>
                  <a:lnTo>
                    <a:pt x="120000" y="5478"/>
                  </a:lnTo>
                  <a:lnTo>
                    <a:pt x="120000" y="5478"/>
                  </a:lnTo>
                  <a:lnTo>
                    <a:pt x="120000" y="4386"/>
                  </a:lnTo>
                  <a:lnTo>
                    <a:pt x="119821" y="3284"/>
                  </a:lnTo>
                  <a:lnTo>
                    <a:pt x="119478" y="2463"/>
                  </a:lnTo>
                  <a:lnTo>
                    <a:pt x="119128" y="1642"/>
                  </a:lnTo>
                  <a:lnTo>
                    <a:pt x="118607" y="821"/>
                  </a:lnTo>
                  <a:lnTo>
                    <a:pt x="117907" y="281"/>
                  </a:lnTo>
                  <a:lnTo>
                    <a:pt x="117215" y="0"/>
                  </a:lnTo>
                  <a:lnTo>
                    <a:pt x="116522" y="0"/>
                  </a:lnTo>
                  <a:lnTo>
                    <a:pt x="11652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5490475" y="3681900"/>
              <a:ext cx="24373" cy="25000"/>
            </a:xfrm>
            <a:custGeom>
              <a:pathLst>
                <a:path extrusionOk="0" fill="none" h="120000" w="120000">
                  <a:moveTo>
                    <a:pt x="119876" y="119880"/>
                  </a:moveTo>
                  <a:lnTo>
                    <a:pt x="119876" y="58560"/>
                  </a:lnTo>
                  <a:lnTo>
                    <a:pt x="119876" y="58560"/>
                  </a:lnTo>
                  <a:lnTo>
                    <a:pt x="119876" y="46800"/>
                  </a:lnTo>
                  <a:lnTo>
                    <a:pt x="113969" y="35160"/>
                  </a:lnTo>
                  <a:lnTo>
                    <a:pt x="110892" y="26400"/>
                  </a:lnTo>
                  <a:lnTo>
                    <a:pt x="101907" y="17640"/>
                  </a:lnTo>
                  <a:lnTo>
                    <a:pt x="92923" y="8880"/>
                  </a:lnTo>
                  <a:lnTo>
                    <a:pt x="83938" y="5880"/>
                  </a:lnTo>
                  <a:lnTo>
                    <a:pt x="72000" y="120"/>
                  </a:lnTo>
                  <a:lnTo>
                    <a:pt x="59938" y="120"/>
                  </a:lnTo>
                  <a:lnTo>
                    <a:pt x="59938" y="120"/>
                  </a:lnTo>
                  <a:lnTo>
                    <a:pt x="48000" y="120"/>
                  </a:lnTo>
                  <a:lnTo>
                    <a:pt x="35938" y="5880"/>
                  </a:lnTo>
                  <a:lnTo>
                    <a:pt x="26953" y="8880"/>
                  </a:lnTo>
                  <a:lnTo>
                    <a:pt x="17969" y="17640"/>
                  </a:lnTo>
                  <a:lnTo>
                    <a:pt x="8984" y="26400"/>
                  </a:lnTo>
                  <a:lnTo>
                    <a:pt x="6030" y="35160"/>
                  </a:lnTo>
                  <a:lnTo>
                    <a:pt x="0" y="46800"/>
                  </a:lnTo>
                  <a:lnTo>
                    <a:pt x="0" y="58560"/>
                  </a:lnTo>
                  <a:lnTo>
                    <a:pt x="0" y="11988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120000" w="120000">
                  <a:moveTo>
                    <a:pt x="66009" y="36"/>
                  </a:moveTo>
                  <a:lnTo>
                    <a:pt x="2413" y="94015"/>
                  </a:lnTo>
                  <a:lnTo>
                    <a:pt x="2413" y="94015"/>
                  </a:lnTo>
                  <a:lnTo>
                    <a:pt x="1182" y="96698"/>
                  </a:lnTo>
                  <a:lnTo>
                    <a:pt x="0" y="100263"/>
                  </a:lnTo>
                  <a:lnTo>
                    <a:pt x="0" y="103865"/>
                  </a:lnTo>
                  <a:lnTo>
                    <a:pt x="1182" y="107430"/>
                  </a:lnTo>
                  <a:lnTo>
                    <a:pt x="3596" y="110113"/>
                  </a:lnTo>
                  <a:lnTo>
                    <a:pt x="6009" y="113715"/>
                  </a:lnTo>
                  <a:lnTo>
                    <a:pt x="9605" y="115479"/>
                  </a:lnTo>
                  <a:lnTo>
                    <a:pt x="13201" y="118162"/>
                  </a:lnTo>
                  <a:lnTo>
                    <a:pt x="13201" y="118162"/>
                  </a:lnTo>
                  <a:lnTo>
                    <a:pt x="19211" y="119081"/>
                  </a:lnTo>
                  <a:lnTo>
                    <a:pt x="23990" y="119963"/>
                  </a:lnTo>
                  <a:lnTo>
                    <a:pt x="23990" y="119963"/>
                  </a:lnTo>
                  <a:lnTo>
                    <a:pt x="31182" y="119081"/>
                  </a:lnTo>
                  <a:lnTo>
                    <a:pt x="37192" y="117280"/>
                  </a:lnTo>
                  <a:lnTo>
                    <a:pt x="42019" y="113715"/>
                  </a:lnTo>
                  <a:lnTo>
                    <a:pt x="45615" y="110113"/>
                  </a:lnTo>
                  <a:lnTo>
                    <a:pt x="120000" y="3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586050" y="3973550"/>
              <a:ext cx="60923" cy="81625"/>
            </a:xfrm>
            <a:custGeom>
              <a:pathLst>
                <a:path extrusionOk="0" fill="none" h="120000" w="120000">
                  <a:moveTo>
                    <a:pt x="49" y="36"/>
                  </a:moveTo>
                  <a:lnTo>
                    <a:pt x="74402" y="110113"/>
                  </a:lnTo>
                  <a:lnTo>
                    <a:pt x="74402" y="110113"/>
                  </a:lnTo>
                  <a:lnTo>
                    <a:pt x="77997" y="113715"/>
                  </a:lnTo>
                  <a:lnTo>
                    <a:pt x="82773" y="117280"/>
                  </a:lnTo>
                  <a:lnTo>
                    <a:pt x="88781" y="119081"/>
                  </a:lnTo>
                  <a:lnTo>
                    <a:pt x="95970" y="119963"/>
                  </a:lnTo>
                  <a:lnTo>
                    <a:pt x="95970" y="119963"/>
                  </a:lnTo>
                  <a:lnTo>
                    <a:pt x="100796" y="119081"/>
                  </a:lnTo>
                  <a:lnTo>
                    <a:pt x="106754" y="118162"/>
                  </a:lnTo>
                  <a:lnTo>
                    <a:pt x="106754" y="118162"/>
                  </a:lnTo>
                  <a:lnTo>
                    <a:pt x="110348" y="115479"/>
                  </a:lnTo>
                  <a:lnTo>
                    <a:pt x="113992" y="113715"/>
                  </a:lnTo>
                  <a:lnTo>
                    <a:pt x="116356" y="110113"/>
                  </a:lnTo>
                  <a:lnTo>
                    <a:pt x="118768" y="107430"/>
                  </a:lnTo>
                  <a:lnTo>
                    <a:pt x="119950" y="103865"/>
                  </a:lnTo>
                  <a:lnTo>
                    <a:pt x="119950" y="100263"/>
                  </a:lnTo>
                  <a:lnTo>
                    <a:pt x="118768" y="96698"/>
                  </a:lnTo>
                  <a:lnTo>
                    <a:pt x="117587" y="94015"/>
                  </a:lnTo>
                  <a:lnTo>
                    <a:pt x="54017" y="3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120000" w="120000">
                  <a:moveTo>
                    <a:pt x="8" y="0"/>
                  </a:moveTo>
                  <a:lnTo>
                    <a:pt x="8" y="119986"/>
                  </a:lnTo>
                  <a:lnTo>
                    <a:pt x="119991" y="119986"/>
                  </a:lnTo>
                  <a:lnTo>
                    <a:pt x="119991" y="0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120000" w="120000">
                  <a:moveTo>
                    <a:pt x="119986" y="25"/>
                  </a:moveTo>
                  <a:lnTo>
                    <a:pt x="67936" y="103564"/>
                  </a:lnTo>
                  <a:lnTo>
                    <a:pt x="67936" y="103564"/>
                  </a:lnTo>
                  <a:lnTo>
                    <a:pt x="66985" y="104834"/>
                  </a:lnTo>
                  <a:lnTo>
                    <a:pt x="66033" y="106079"/>
                  </a:lnTo>
                  <a:lnTo>
                    <a:pt x="64756" y="106727"/>
                  </a:lnTo>
                  <a:lnTo>
                    <a:pt x="63492" y="107349"/>
                  </a:lnTo>
                  <a:lnTo>
                    <a:pt x="62215" y="106727"/>
                  </a:lnTo>
                  <a:lnTo>
                    <a:pt x="60951" y="106079"/>
                  </a:lnTo>
                  <a:lnTo>
                    <a:pt x="60000" y="104834"/>
                  </a:lnTo>
                  <a:lnTo>
                    <a:pt x="59048" y="103564"/>
                  </a:lnTo>
                  <a:lnTo>
                    <a:pt x="33649" y="53039"/>
                  </a:lnTo>
                  <a:lnTo>
                    <a:pt x="13" y="1199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120000" w="120000">
                  <a:moveTo>
                    <a:pt x="0" y="43"/>
                  </a:moveTo>
                  <a:lnTo>
                    <a:pt x="98728" y="43"/>
                  </a:lnTo>
                  <a:lnTo>
                    <a:pt x="98728" y="43"/>
                  </a:lnTo>
                  <a:lnTo>
                    <a:pt x="103000" y="43"/>
                  </a:lnTo>
                  <a:lnTo>
                    <a:pt x="107228" y="1089"/>
                  </a:lnTo>
                  <a:lnTo>
                    <a:pt x="110410" y="3225"/>
                  </a:lnTo>
                  <a:lnTo>
                    <a:pt x="113592" y="6407"/>
                  </a:lnTo>
                  <a:lnTo>
                    <a:pt x="116818" y="9589"/>
                  </a:lnTo>
                  <a:lnTo>
                    <a:pt x="118910" y="12771"/>
                  </a:lnTo>
                  <a:lnTo>
                    <a:pt x="120000" y="16999"/>
                  </a:lnTo>
                  <a:lnTo>
                    <a:pt x="120000" y="21271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7752" y="1861708"/>
            <a:ext cx="933084" cy="933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5839" y="7"/>
            <a:ext cx="1868082" cy="186808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6344787" y="10"/>
            <a:ext cx="932998" cy="932998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8210900" y="1862680"/>
            <a:ext cx="932998" cy="932998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8210892" y="930216"/>
            <a:ext cx="932998" cy="932998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-284" y="3743869"/>
            <a:ext cx="932998" cy="932998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-292" y="4676846"/>
            <a:ext cx="466499" cy="4664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-300" y="3743866"/>
            <a:ext cx="466499" cy="4664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8677502" y="2798990"/>
            <a:ext cx="466499" cy="466499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277742" y="0"/>
            <a:ext cx="466499" cy="4664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Shape 48"/>
          <p:cNvGrpSpPr/>
          <p:nvPr/>
        </p:nvGrpSpPr>
        <p:grpSpPr>
          <a:xfrm>
            <a:off x="8431831" y="1151244"/>
            <a:ext cx="490563" cy="490563"/>
            <a:chOff x="5941025" y="3634400"/>
            <a:chExt cx="467648" cy="467648"/>
          </a:xfrm>
        </p:grpSpPr>
        <p:sp>
          <p:nvSpPr>
            <p:cNvPr id="49" name="Shape 49"/>
            <p:cNvSpPr/>
            <p:nvPr/>
          </p:nvSpPr>
          <p:spPr>
            <a:xfrm>
              <a:off x="5941025" y="3634400"/>
              <a:ext cx="467648" cy="467648"/>
            </a:xfrm>
            <a:custGeom>
              <a:pathLst>
                <a:path extrusionOk="0" fill="none" h="120000" w="12000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6211975" y="3753150"/>
              <a:ext cx="19524" cy="18900"/>
            </a:xfrm>
            <a:custGeom>
              <a:pathLst>
                <a:path extrusionOk="0" fill="none" h="120000" w="12000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20000" w="12000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128575" y="3695900"/>
              <a:ext cx="86473" cy="47523"/>
            </a:xfrm>
            <a:custGeom>
              <a:pathLst>
                <a:path extrusionOk="0" fill="none" h="120000" w="12000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20000" w="12000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202850" y="3720875"/>
              <a:ext cx="204000" cy="278874"/>
            </a:xfrm>
            <a:custGeom>
              <a:pathLst>
                <a:path extrusionOk="0" fill="none" h="120000" w="12000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9775" y="1037700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7070021" y="2072325"/>
            <a:ext cx="1037699" cy="1037699"/>
          </a:xfrm>
          <a:prstGeom prst="rect">
            <a:avLst/>
          </a:prstGeom>
          <a:solidFill>
            <a:srgbClr val="CEDBE0">
              <a:alpha val="32156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625" y="0"/>
            <a:ext cx="1037824" cy="10378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>
            <p:ph type="title"/>
          </p:nvPr>
        </p:nvSpPr>
        <p:spPr>
          <a:xfrm>
            <a:off x="1842475" y="1197075"/>
            <a:ext cx="4406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42475" y="1818975"/>
            <a:ext cx="2172900" cy="31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1778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1778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063135" y="1818975"/>
            <a:ext cx="2185800" cy="31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1778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1778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2" name="Shape 62"/>
          <p:cNvSpPr/>
          <p:nvPr/>
        </p:nvSpPr>
        <p:spPr>
          <a:xfrm>
            <a:off x="8102685" y="3110091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7070032" y="62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5" y="4105794"/>
            <a:ext cx="1037699" cy="1037699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1037700" y="4624496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-9" y="410578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8621746" y="4146314"/>
            <a:ext cx="518700" cy="51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8621753" y="3627614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7424020" y="2343453"/>
            <a:ext cx="329717" cy="522701"/>
            <a:chOff x="6718575" y="2318625"/>
            <a:chExt cx="256949" cy="407375"/>
          </a:xfrm>
        </p:grpSpPr>
        <p:sp>
          <p:nvSpPr>
            <p:cNvPr id="70" name="Shape 70"/>
            <p:cNvSpPr/>
            <p:nvPr/>
          </p:nvSpPr>
          <p:spPr>
            <a:xfrm>
              <a:off x="6795900" y="2673600"/>
              <a:ext cx="102299" cy="2255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795900" y="2650475"/>
              <a:ext cx="102299" cy="2255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795900" y="2696125"/>
              <a:ext cx="102299" cy="29875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7849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718575" y="2318625"/>
              <a:ext cx="256949" cy="307525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68738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6795900" y="2628550"/>
              <a:ext cx="102299" cy="25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203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2032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6184" y="2070682"/>
            <a:ext cx="1037813" cy="103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6221" y="9"/>
            <a:ext cx="2077778" cy="207776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7070021" y="2072327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8106242" y="3108510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7070021" y="0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" y="4105794"/>
            <a:ext cx="1037699" cy="1037699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0" y="3587096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518689" y="410578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6551321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7587464" y="2583740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Shape 91"/>
          <p:cNvGrpSpPr/>
          <p:nvPr/>
        </p:nvGrpSpPr>
        <p:grpSpPr>
          <a:xfrm>
            <a:off x="7332940" y="269798"/>
            <a:ext cx="498130" cy="498101"/>
            <a:chOff x="1923675" y="1633650"/>
            <a:chExt cx="435999" cy="435975"/>
          </a:xfrm>
        </p:grpSpPr>
        <p:sp>
          <p:nvSpPr>
            <p:cNvPr id="92" name="Shape 92"/>
            <p:cNvSpPr/>
            <p:nvPr/>
          </p:nvSpPr>
          <p:spPr>
            <a:xfrm>
              <a:off x="2209250" y="1633650"/>
              <a:ext cx="150424" cy="150424"/>
            </a:xfrm>
            <a:custGeom>
              <a:pathLst>
                <a:path extrusionOk="0" fill="none" h="120000" w="12000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2019900" y="1757250"/>
              <a:ext cx="261823" cy="261850"/>
            </a:xfrm>
            <a:custGeom>
              <a:pathLst>
                <a:path extrusionOk="0" fill="none" h="120000" w="12000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20000" w="12000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1974225" y="1711575"/>
              <a:ext cx="261823" cy="26185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20000" w="12000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120000" w="12000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903" y="0"/>
            <a:ext cx="935025" cy="9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1785" y="1865791"/>
            <a:ext cx="1872187" cy="18721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7275207" y="1"/>
            <a:ext cx="935097" cy="935097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8208899" y="935036"/>
            <a:ext cx="935097" cy="935097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7275207" y="2795481"/>
            <a:ext cx="935097" cy="935097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11" y="4208473"/>
            <a:ext cx="935097" cy="935097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935029" y="4208476"/>
            <a:ext cx="467399" cy="4673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76117"/>
            <a:ext cx="467399" cy="4673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7741457" y="935016"/>
            <a:ext cx="467399" cy="467399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8676589" y="467637"/>
            <a:ext cx="467399" cy="4673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7689535" y="3100147"/>
            <a:ext cx="410308" cy="373253"/>
          </a:xfrm>
          <a:custGeom>
            <a:pathLst>
              <a:path extrusionOk="0" fill="none" h="120000" w="12000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 flipH="1">
            <a:off x="7385583" y="3052605"/>
            <a:ext cx="272999" cy="248320"/>
          </a:xfrm>
          <a:custGeom>
            <a:pathLst>
              <a:path extrusionOk="0" fill="none" h="120000" w="120000">
                <a:moveTo>
                  <a:pt x="60003" y="8"/>
                </a:moveTo>
                <a:lnTo>
                  <a:pt x="60003" y="8"/>
                </a:lnTo>
                <a:lnTo>
                  <a:pt x="56924" y="8"/>
                </a:lnTo>
                <a:lnTo>
                  <a:pt x="53852" y="203"/>
                </a:lnTo>
                <a:lnTo>
                  <a:pt x="50780" y="603"/>
                </a:lnTo>
                <a:lnTo>
                  <a:pt x="47894" y="995"/>
                </a:lnTo>
                <a:lnTo>
                  <a:pt x="45000" y="1590"/>
                </a:lnTo>
                <a:lnTo>
                  <a:pt x="42107" y="2390"/>
                </a:lnTo>
                <a:lnTo>
                  <a:pt x="39398" y="3385"/>
                </a:lnTo>
                <a:lnTo>
                  <a:pt x="36690" y="4372"/>
                </a:lnTo>
                <a:lnTo>
                  <a:pt x="33975" y="5367"/>
                </a:lnTo>
                <a:lnTo>
                  <a:pt x="31445" y="6762"/>
                </a:lnTo>
                <a:lnTo>
                  <a:pt x="28914" y="7953"/>
                </a:lnTo>
                <a:lnTo>
                  <a:pt x="26392" y="9543"/>
                </a:lnTo>
                <a:lnTo>
                  <a:pt x="24040" y="11126"/>
                </a:lnTo>
                <a:lnTo>
                  <a:pt x="21873" y="12717"/>
                </a:lnTo>
                <a:lnTo>
                  <a:pt x="19699" y="14503"/>
                </a:lnTo>
                <a:lnTo>
                  <a:pt x="17532" y="16298"/>
                </a:lnTo>
                <a:lnTo>
                  <a:pt x="15544" y="18280"/>
                </a:lnTo>
                <a:lnTo>
                  <a:pt x="13741" y="20270"/>
                </a:lnTo>
                <a:lnTo>
                  <a:pt x="11930" y="22456"/>
                </a:lnTo>
                <a:lnTo>
                  <a:pt x="10306" y="24642"/>
                </a:lnTo>
                <a:lnTo>
                  <a:pt x="8681" y="26820"/>
                </a:lnTo>
                <a:lnTo>
                  <a:pt x="7234" y="29210"/>
                </a:lnTo>
                <a:lnTo>
                  <a:pt x="5965" y="31592"/>
                </a:lnTo>
                <a:lnTo>
                  <a:pt x="4704" y="34178"/>
                </a:lnTo>
                <a:lnTo>
                  <a:pt x="3620" y="36756"/>
                </a:lnTo>
                <a:lnTo>
                  <a:pt x="2715" y="39341"/>
                </a:lnTo>
                <a:lnTo>
                  <a:pt x="1810" y="41919"/>
                </a:lnTo>
                <a:lnTo>
                  <a:pt x="1268" y="44701"/>
                </a:lnTo>
                <a:lnTo>
                  <a:pt x="727" y="47482"/>
                </a:lnTo>
                <a:lnTo>
                  <a:pt x="363" y="50264"/>
                </a:lnTo>
                <a:lnTo>
                  <a:pt x="7" y="53046"/>
                </a:lnTo>
                <a:lnTo>
                  <a:pt x="7" y="56031"/>
                </a:lnTo>
                <a:lnTo>
                  <a:pt x="7" y="56031"/>
                </a:lnTo>
                <a:lnTo>
                  <a:pt x="7" y="59008"/>
                </a:lnTo>
                <a:lnTo>
                  <a:pt x="363" y="62190"/>
                </a:lnTo>
                <a:lnTo>
                  <a:pt x="727" y="65167"/>
                </a:lnTo>
                <a:lnTo>
                  <a:pt x="1454" y="67949"/>
                </a:lnTo>
                <a:lnTo>
                  <a:pt x="2173" y="70926"/>
                </a:lnTo>
                <a:lnTo>
                  <a:pt x="3079" y="73708"/>
                </a:lnTo>
                <a:lnTo>
                  <a:pt x="4162" y="76489"/>
                </a:lnTo>
                <a:lnTo>
                  <a:pt x="5423" y="79271"/>
                </a:lnTo>
                <a:lnTo>
                  <a:pt x="6692" y="81857"/>
                </a:lnTo>
                <a:lnTo>
                  <a:pt x="8139" y="84239"/>
                </a:lnTo>
                <a:lnTo>
                  <a:pt x="9942" y="86824"/>
                </a:lnTo>
                <a:lnTo>
                  <a:pt x="11567" y="89206"/>
                </a:lnTo>
                <a:lnTo>
                  <a:pt x="13555" y="91392"/>
                </a:lnTo>
                <a:lnTo>
                  <a:pt x="15544" y="93578"/>
                </a:lnTo>
                <a:lnTo>
                  <a:pt x="17710" y="95765"/>
                </a:lnTo>
                <a:lnTo>
                  <a:pt x="19884" y="97747"/>
                </a:lnTo>
                <a:lnTo>
                  <a:pt x="19884" y="97747"/>
                </a:lnTo>
                <a:lnTo>
                  <a:pt x="18438" y="100732"/>
                </a:lnTo>
                <a:lnTo>
                  <a:pt x="16813" y="103710"/>
                </a:lnTo>
                <a:lnTo>
                  <a:pt x="15002" y="106891"/>
                </a:lnTo>
                <a:lnTo>
                  <a:pt x="12658" y="109868"/>
                </a:lnTo>
                <a:lnTo>
                  <a:pt x="10127" y="112846"/>
                </a:lnTo>
                <a:lnTo>
                  <a:pt x="8681" y="114241"/>
                </a:lnTo>
                <a:lnTo>
                  <a:pt x="7056" y="115431"/>
                </a:lnTo>
                <a:lnTo>
                  <a:pt x="5423" y="116622"/>
                </a:lnTo>
                <a:lnTo>
                  <a:pt x="3798" y="117813"/>
                </a:lnTo>
                <a:lnTo>
                  <a:pt x="1995" y="118605"/>
                </a:lnTo>
                <a:lnTo>
                  <a:pt x="7" y="119600"/>
                </a:lnTo>
                <a:lnTo>
                  <a:pt x="7" y="119600"/>
                </a:lnTo>
                <a:lnTo>
                  <a:pt x="905" y="119600"/>
                </a:lnTo>
                <a:lnTo>
                  <a:pt x="3620" y="120000"/>
                </a:lnTo>
                <a:lnTo>
                  <a:pt x="7597" y="120000"/>
                </a:lnTo>
                <a:lnTo>
                  <a:pt x="10127" y="120000"/>
                </a:lnTo>
                <a:lnTo>
                  <a:pt x="12658" y="119804"/>
                </a:lnTo>
                <a:lnTo>
                  <a:pt x="15544" y="119208"/>
                </a:lnTo>
                <a:lnTo>
                  <a:pt x="18438" y="118605"/>
                </a:lnTo>
                <a:lnTo>
                  <a:pt x="21509" y="117618"/>
                </a:lnTo>
                <a:lnTo>
                  <a:pt x="24581" y="116427"/>
                </a:lnTo>
                <a:lnTo>
                  <a:pt x="27831" y="114836"/>
                </a:lnTo>
                <a:lnTo>
                  <a:pt x="30903" y="112846"/>
                </a:lnTo>
                <a:lnTo>
                  <a:pt x="33975" y="110660"/>
                </a:lnTo>
                <a:lnTo>
                  <a:pt x="36868" y="107682"/>
                </a:lnTo>
                <a:lnTo>
                  <a:pt x="36868" y="107682"/>
                </a:lnTo>
                <a:lnTo>
                  <a:pt x="39577" y="108677"/>
                </a:lnTo>
                <a:lnTo>
                  <a:pt x="42292" y="109664"/>
                </a:lnTo>
                <a:lnTo>
                  <a:pt x="45179" y="110268"/>
                </a:lnTo>
                <a:lnTo>
                  <a:pt x="48072" y="110863"/>
                </a:lnTo>
                <a:lnTo>
                  <a:pt x="50966" y="111459"/>
                </a:lnTo>
                <a:lnTo>
                  <a:pt x="53852" y="111850"/>
                </a:lnTo>
                <a:lnTo>
                  <a:pt x="56924" y="112054"/>
                </a:lnTo>
                <a:lnTo>
                  <a:pt x="60003" y="112054"/>
                </a:lnTo>
                <a:lnTo>
                  <a:pt x="60003" y="112054"/>
                </a:lnTo>
                <a:lnTo>
                  <a:pt x="63075" y="112054"/>
                </a:lnTo>
                <a:lnTo>
                  <a:pt x="66147" y="111850"/>
                </a:lnTo>
                <a:lnTo>
                  <a:pt x="69219" y="111459"/>
                </a:lnTo>
                <a:lnTo>
                  <a:pt x="72105" y="110863"/>
                </a:lnTo>
                <a:lnTo>
                  <a:pt x="74999" y="110268"/>
                </a:lnTo>
                <a:lnTo>
                  <a:pt x="77892" y="109469"/>
                </a:lnTo>
                <a:lnTo>
                  <a:pt x="80601" y="108677"/>
                </a:lnTo>
                <a:lnTo>
                  <a:pt x="83309" y="107682"/>
                </a:lnTo>
                <a:lnTo>
                  <a:pt x="86024" y="106491"/>
                </a:lnTo>
                <a:lnTo>
                  <a:pt x="88554" y="105300"/>
                </a:lnTo>
                <a:lnTo>
                  <a:pt x="91085" y="103905"/>
                </a:lnTo>
                <a:lnTo>
                  <a:pt x="93615" y="102519"/>
                </a:lnTo>
                <a:lnTo>
                  <a:pt x="95959" y="100928"/>
                </a:lnTo>
                <a:lnTo>
                  <a:pt x="98126" y="99337"/>
                </a:lnTo>
                <a:lnTo>
                  <a:pt x="100300" y="97551"/>
                </a:lnTo>
                <a:lnTo>
                  <a:pt x="102467" y="95561"/>
                </a:lnTo>
                <a:lnTo>
                  <a:pt x="104455" y="93774"/>
                </a:lnTo>
                <a:lnTo>
                  <a:pt x="106258" y="91588"/>
                </a:lnTo>
                <a:lnTo>
                  <a:pt x="108069" y="89606"/>
                </a:lnTo>
                <a:lnTo>
                  <a:pt x="109693" y="87420"/>
                </a:lnTo>
                <a:lnTo>
                  <a:pt x="111318" y="85030"/>
                </a:lnTo>
                <a:lnTo>
                  <a:pt x="112765" y="82648"/>
                </a:lnTo>
                <a:lnTo>
                  <a:pt x="114034" y="80266"/>
                </a:lnTo>
                <a:lnTo>
                  <a:pt x="115295" y="77884"/>
                </a:lnTo>
                <a:lnTo>
                  <a:pt x="116379" y="75298"/>
                </a:lnTo>
                <a:lnTo>
                  <a:pt x="117284" y="72712"/>
                </a:lnTo>
                <a:lnTo>
                  <a:pt x="118189" y="69939"/>
                </a:lnTo>
                <a:lnTo>
                  <a:pt x="118731" y="67353"/>
                </a:lnTo>
                <a:lnTo>
                  <a:pt x="119272" y="64572"/>
                </a:lnTo>
                <a:lnTo>
                  <a:pt x="119636" y="61790"/>
                </a:lnTo>
                <a:lnTo>
                  <a:pt x="119992" y="58813"/>
                </a:lnTo>
                <a:lnTo>
                  <a:pt x="119992" y="56031"/>
                </a:lnTo>
                <a:lnTo>
                  <a:pt x="119992" y="56031"/>
                </a:lnTo>
                <a:lnTo>
                  <a:pt x="119992" y="53046"/>
                </a:lnTo>
                <a:lnTo>
                  <a:pt x="119636" y="50264"/>
                </a:lnTo>
                <a:lnTo>
                  <a:pt x="119272" y="47482"/>
                </a:lnTo>
                <a:lnTo>
                  <a:pt x="118731" y="44701"/>
                </a:lnTo>
                <a:lnTo>
                  <a:pt x="118189" y="41919"/>
                </a:lnTo>
                <a:lnTo>
                  <a:pt x="117284" y="39341"/>
                </a:lnTo>
                <a:lnTo>
                  <a:pt x="116379" y="36756"/>
                </a:lnTo>
                <a:lnTo>
                  <a:pt x="115295" y="34178"/>
                </a:lnTo>
                <a:lnTo>
                  <a:pt x="114034" y="31592"/>
                </a:lnTo>
                <a:lnTo>
                  <a:pt x="112765" y="29210"/>
                </a:lnTo>
                <a:lnTo>
                  <a:pt x="111318" y="26820"/>
                </a:lnTo>
                <a:lnTo>
                  <a:pt x="109693" y="24642"/>
                </a:lnTo>
                <a:lnTo>
                  <a:pt x="108069" y="22456"/>
                </a:lnTo>
                <a:lnTo>
                  <a:pt x="106258" y="20270"/>
                </a:lnTo>
                <a:lnTo>
                  <a:pt x="104455" y="18280"/>
                </a:lnTo>
                <a:lnTo>
                  <a:pt x="102467" y="16298"/>
                </a:lnTo>
                <a:lnTo>
                  <a:pt x="100300" y="14503"/>
                </a:lnTo>
                <a:lnTo>
                  <a:pt x="98126" y="12717"/>
                </a:lnTo>
                <a:lnTo>
                  <a:pt x="95959" y="11126"/>
                </a:lnTo>
                <a:lnTo>
                  <a:pt x="93615" y="9543"/>
                </a:lnTo>
                <a:lnTo>
                  <a:pt x="91085" y="7953"/>
                </a:lnTo>
                <a:lnTo>
                  <a:pt x="88554" y="6762"/>
                </a:lnTo>
                <a:lnTo>
                  <a:pt x="86024" y="5367"/>
                </a:lnTo>
                <a:lnTo>
                  <a:pt x="83309" y="4372"/>
                </a:lnTo>
                <a:lnTo>
                  <a:pt x="80601" y="3385"/>
                </a:lnTo>
                <a:lnTo>
                  <a:pt x="77892" y="2390"/>
                </a:lnTo>
                <a:lnTo>
                  <a:pt x="74999" y="1590"/>
                </a:lnTo>
                <a:lnTo>
                  <a:pt x="72105" y="995"/>
                </a:lnTo>
                <a:lnTo>
                  <a:pt x="69219" y="603"/>
                </a:lnTo>
                <a:lnTo>
                  <a:pt x="66147" y="203"/>
                </a:lnTo>
                <a:lnTo>
                  <a:pt x="63075" y="8"/>
                </a:lnTo>
                <a:lnTo>
                  <a:pt x="60003" y="8"/>
                </a:lnTo>
                <a:lnTo>
                  <a:pt x="60003" y="8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4671" y="936758"/>
            <a:ext cx="1869247" cy="1869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7274892" y="1870743"/>
            <a:ext cx="936899" cy="936899"/>
          </a:xfrm>
          <a:prstGeom prst="rect">
            <a:avLst/>
          </a:prstGeom>
          <a:solidFill>
            <a:srgbClr val="CEDBE0">
              <a:alpha val="32156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7050" y="0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8207103" y="2807566"/>
            <a:ext cx="936899" cy="9368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274902" y="55"/>
            <a:ext cx="936899" cy="9368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11" y="4206737"/>
            <a:ext cx="936899" cy="936899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936765" y="4674985"/>
            <a:ext cx="468300" cy="468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0" y="4206735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8675675" y="3742992"/>
            <a:ext cx="468300" cy="4683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8675678" y="3274748"/>
            <a:ext cx="468300" cy="4683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Shape 122"/>
          <p:cNvGrpSpPr/>
          <p:nvPr/>
        </p:nvGrpSpPr>
        <p:grpSpPr>
          <a:xfrm>
            <a:off x="7594613" y="2115523"/>
            <a:ext cx="297649" cy="471861"/>
            <a:chOff x="6718575" y="2318625"/>
            <a:chExt cx="256949" cy="407375"/>
          </a:xfrm>
        </p:grpSpPr>
        <p:sp>
          <p:nvSpPr>
            <p:cNvPr id="123" name="Shape 123"/>
            <p:cNvSpPr/>
            <p:nvPr/>
          </p:nvSpPr>
          <p:spPr>
            <a:xfrm>
              <a:off x="6795900" y="2673600"/>
              <a:ext cx="102299" cy="2255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6795900" y="2650475"/>
              <a:ext cx="102299" cy="2255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6795900" y="2696125"/>
              <a:ext cx="102299" cy="29875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7849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6718575" y="2318625"/>
              <a:ext cx="256949" cy="307525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68738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6795900" y="2628550"/>
              <a:ext cx="102299" cy="25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82" y="1857008"/>
            <a:ext cx="930715" cy="93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0639" y="15"/>
            <a:ext cx="1863359" cy="186335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7284049" y="1858483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8213335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7284049" y="7"/>
            <a:ext cx="930600" cy="9306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" y="4212882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0" y="3747712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5162" y="4212880"/>
            <a:ext cx="465300" cy="4653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818875" y="0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7748092" y="2317122"/>
            <a:ext cx="465300" cy="4653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Shape 142"/>
          <p:cNvGrpSpPr/>
          <p:nvPr/>
        </p:nvGrpSpPr>
        <p:grpSpPr>
          <a:xfrm>
            <a:off x="7519837" y="241964"/>
            <a:ext cx="446724" cy="446699"/>
            <a:chOff x="1923675" y="1633650"/>
            <a:chExt cx="435999" cy="435975"/>
          </a:xfrm>
        </p:grpSpPr>
        <p:sp>
          <p:nvSpPr>
            <p:cNvPr id="143" name="Shape 143"/>
            <p:cNvSpPr/>
            <p:nvPr/>
          </p:nvSpPr>
          <p:spPr>
            <a:xfrm>
              <a:off x="2209250" y="1633650"/>
              <a:ext cx="150424" cy="150424"/>
            </a:xfrm>
            <a:custGeom>
              <a:pathLst>
                <a:path extrusionOk="0" fill="none" h="120000" w="12000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019900" y="1757250"/>
              <a:ext cx="261823" cy="261850"/>
            </a:xfrm>
            <a:custGeom>
              <a:pathLst>
                <a:path extrusionOk="0" fill="none" h="120000" w="12000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20000" w="12000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974225" y="1711575"/>
              <a:ext cx="261823" cy="26185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20000" w="12000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120000" w="12000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90450" y="-15575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1321" y="1991825"/>
            <a:ext cx="1159825" cy="115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2222"/>
            <a:ext cx="2057398" cy="205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1491" y="1017179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-72626" y="2048175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6642" y="4111407"/>
            <a:ext cx="1037699" cy="10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66600" y="-18105"/>
            <a:ext cx="1037699" cy="10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82292" y="-18074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18950" y="4105800"/>
            <a:ext cx="1037699" cy="10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 flipH="1">
            <a:off x="971548" y="-6118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/>
          <p:nvPr/>
        </p:nvSpPr>
        <p:spPr>
          <a:xfrm flipH="1">
            <a:off x="2000248" y="4114889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/>
          <p:nvPr/>
        </p:nvSpPr>
        <p:spPr>
          <a:xfrm flipH="1">
            <a:off x="3028948" y="0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 flipH="1">
            <a:off x="5086348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 flipH="1">
            <a:off x="6115049" y="4114889"/>
            <a:ext cx="1028700" cy="102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 flipH="1">
            <a:off x="6117974" y="-9555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 flipH="1">
            <a:off x="4057648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 flipH="1">
            <a:off x="2507332" y="50043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566117" y="-49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 flipH="1">
            <a:off x="453007" y="-57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965075" y="1019175"/>
            <a:ext cx="72072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>
            <p:ph type="ctrTitle"/>
          </p:nvPr>
        </p:nvSpPr>
        <p:spPr>
          <a:xfrm>
            <a:off x="2014575" y="1583350"/>
            <a:ext cx="5114700" cy="11597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0" sz="18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rtl="0" algn="ctr">
              <a:spcBef>
                <a:spcPts val="0"/>
              </a:spcBef>
              <a:buClr>
                <a:srgbClr val="4D778A"/>
              </a:buClr>
              <a:buFont typeface="Arvo"/>
              <a:buNone/>
              <a:defRPr sz="1800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2014575" y="2611452"/>
            <a:ext cx="5114700" cy="784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Muli"/>
              <a:buNone/>
              <a:defRPr b="0" i="0" sz="1400" u="none" cap="none" strike="noStrike">
                <a:solidFill>
                  <a:srgbClr val="7198A9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74" name="Shape 174"/>
          <p:cNvSpPr/>
          <p:nvPr/>
        </p:nvSpPr>
        <p:spPr>
          <a:xfrm>
            <a:off x="5072817" y="4615400"/>
            <a:ext cx="518700" cy="518700"/>
          </a:xfrm>
          <a:prstGeom prst="rect">
            <a:avLst/>
          </a:prstGeom>
          <a:solidFill>
            <a:srgbClr val="CEDBE0">
              <a:alpha val="32156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50" y="995050"/>
            <a:ext cx="1037699" cy="10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50" y="30657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8107792" y="3110110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25" y="1037700"/>
            <a:ext cx="2084474" cy="20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idx="1" type="body"/>
          </p:nvPr>
        </p:nvSpPr>
        <p:spPr>
          <a:xfrm>
            <a:off x="2901375" y="2161800"/>
            <a:ext cx="3341400" cy="819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203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■"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20320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□"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20320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▫"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20320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vo"/>
              <a:buChar char="▫"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Font typeface="Arvo"/>
              <a:buNone/>
              <a:defRPr b="0" i="1" sz="1600" u="none" cap="none" strike="noStrike">
                <a:solidFill>
                  <a:srgbClr val="4D778A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81" name="Shape 181"/>
          <p:cNvSpPr/>
          <p:nvPr/>
        </p:nvSpPr>
        <p:spPr>
          <a:xfrm>
            <a:off x="7070021" y="1037700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7070021" y="40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6551321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8107728" y="3122165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 flipH="1">
            <a:off x="1032725" y="995054"/>
            <a:ext cx="1037699" cy="1037699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 flipH="1">
            <a:off x="-3494" y="2032760"/>
            <a:ext cx="1037699" cy="1037699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 flipH="1">
            <a:off x="1032725" y="3065725"/>
            <a:ext cx="1037699" cy="1037699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 flipH="1">
            <a:off x="2070425" y="462478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 flipH="1">
            <a:off x="1551732" y="1514040"/>
            <a:ext cx="518700" cy="518700"/>
          </a:xfrm>
          <a:prstGeom prst="rect">
            <a:avLst/>
          </a:prstGeom>
          <a:solidFill>
            <a:srgbClr val="7198A9">
              <a:alpha val="40392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7734" y="-5"/>
            <a:ext cx="1037813" cy="1037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Shape 191"/>
          <p:cNvGrpSpPr/>
          <p:nvPr/>
        </p:nvGrpSpPr>
        <p:grpSpPr>
          <a:xfrm>
            <a:off x="1310130" y="3331421"/>
            <a:ext cx="482889" cy="506303"/>
            <a:chOff x="5961125" y="1623900"/>
            <a:chExt cx="427450" cy="448175"/>
          </a:xfrm>
        </p:grpSpPr>
        <p:sp>
          <p:nvSpPr>
            <p:cNvPr id="192" name="Shape 192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20000" w="120000">
                  <a:moveTo>
                    <a:pt x="94021" y="10665"/>
                  </a:moveTo>
                  <a:lnTo>
                    <a:pt x="94021" y="10665"/>
                  </a:lnTo>
                  <a:lnTo>
                    <a:pt x="90336" y="8150"/>
                  </a:lnTo>
                  <a:lnTo>
                    <a:pt x="86460" y="6208"/>
                  </a:lnTo>
                  <a:lnTo>
                    <a:pt x="82385" y="4274"/>
                  </a:lnTo>
                  <a:lnTo>
                    <a:pt x="78126" y="2722"/>
                  </a:lnTo>
                  <a:lnTo>
                    <a:pt x="73860" y="1559"/>
                  </a:lnTo>
                  <a:lnTo>
                    <a:pt x="69403" y="779"/>
                  </a:lnTo>
                  <a:lnTo>
                    <a:pt x="64747" y="198"/>
                  </a:lnTo>
                  <a:lnTo>
                    <a:pt x="60099" y="7"/>
                  </a:lnTo>
                  <a:lnTo>
                    <a:pt x="60099" y="7"/>
                  </a:lnTo>
                  <a:lnTo>
                    <a:pt x="56995" y="7"/>
                  </a:lnTo>
                  <a:lnTo>
                    <a:pt x="53891" y="397"/>
                  </a:lnTo>
                  <a:lnTo>
                    <a:pt x="50986" y="779"/>
                  </a:lnTo>
                  <a:lnTo>
                    <a:pt x="48081" y="1169"/>
                  </a:lnTo>
                  <a:lnTo>
                    <a:pt x="45168" y="1942"/>
                  </a:lnTo>
                  <a:lnTo>
                    <a:pt x="42263" y="2722"/>
                  </a:lnTo>
                  <a:lnTo>
                    <a:pt x="39548" y="3693"/>
                  </a:lnTo>
                  <a:lnTo>
                    <a:pt x="36834" y="4656"/>
                  </a:lnTo>
                  <a:lnTo>
                    <a:pt x="34120" y="5818"/>
                  </a:lnTo>
                  <a:lnTo>
                    <a:pt x="31597" y="7179"/>
                  </a:lnTo>
                  <a:lnTo>
                    <a:pt x="29082" y="8731"/>
                  </a:lnTo>
                  <a:lnTo>
                    <a:pt x="26559" y="10283"/>
                  </a:lnTo>
                  <a:lnTo>
                    <a:pt x="24235" y="11827"/>
                  </a:lnTo>
                  <a:lnTo>
                    <a:pt x="21911" y="13769"/>
                  </a:lnTo>
                  <a:lnTo>
                    <a:pt x="19778" y="15512"/>
                  </a:lnTo>
                  <a:lnTo>
                    <a:pt x="17645" y="17645"/>
                  </a:lnTo>
                  <a:lnTo>
                    <a:pt x="15703" y="19587"/>
                  </a:lnTo>
                  <a:lnTo>
                    <a:pt x="13769" y="21911"/>
                  </a:lnTo>
                  <a:lnTo>
                    <a:pt x="12018" y="24044"/>
                  </a:lnTo>
                  <a:lnTo>
                    <a:pt x="10275" y="26368"/>
                  </a:lnTo>
                  <a:lnTo>
                    <a:pt x="8723" y="28891"/>
                  </a:lnTo>
                  <a:lnTo>
                    <a:pt x="7370" y="31406"/>
                  </a:lnTo>
                  <a:lnTo>
                    <a:pt x="6009" y="33929"/>
                  </a:lnTo>
                  <a:lnTo>
                    <a:pt x="4847" y="36643"/>
                  </a:lnTo>
                  <a:lnTo>
                    <a:pt x="3685" y="39357"/>
                  </a:lnTo>
                  <a:lnTo>
                    <a:pt x="2714" y="42072"/>
                  </a:lnTo>
                  <a:lnTo>
                    <a:pt x="1942" y="44977"/>
                  </a:lnTo>
                  <a:lnTo>
                    <a:pt x="1361" y="47882"/>
                  </a:lnTo>
                  <a:lnTo>
                    <a:pt x="779" y="50795"/>
                  </a:lnTo>
                  <a:lnTo>
                    <a:pt x="389" y="53891"/>
                  </a:lnTo>
                  <a:lnTo>
                    <a:pt x="198" y="56804"/>
                  </a:lnTo>
                  <a:lnTo>
                    <a:pt x="0" y="59900"/>
                  </a:lnTo>
                  <a:lnTo>
                    <a:pt x="0" y="59900"/>
                  </a:lnTo>
                  <a:lnTo>
                    <a:pt x="198" y="63004"/>
                  </a:lnTo>
                  <a:lnTo>
                    <a:pt x="389" y="66108"/>
                  </a:lnTo>
                  <a:lnTo>
                    <a:pt x="779" y="69013"/>
                  </a:lnTo>
                  <a:lnTo>
                    <a:pt x="1361" y="72117"/>
                  </a:lnTo>
                  <a:lnTo>
                    <a:pt x="1942" y="75022"/>
                  </a:lnTo>
                  <a:lnTo>
                    <a:pt x="2714" y="77736"/>
                  </a:lnTo>
                  <a:lnTo>
                    <a:pt x="3685" y="80642"/>
                  </a:lnTo>
                  <a:lnTo>
                    <a:pt x="4847" y="83356"/>
                  </a:lnTo>
                  <a:lnTo>
                    <a:pt x="6009" y="85879"/>
                  </a:lnTo>
                  <a:lnTo>
                    <a:pt x="7370" y="88593"/>
                  </a:lnTo>
                  <a:lnTo>
                    <a:pt x="8723" y="91116"/>
                  </a:lnTo>
                  <a:lnTo>
                    <a:pt x="10275" y="93440"/>
                  </a:lnTo>
                  <a:lnTo>
                    <a:pt x="12018" y="95764"/>
                  </a:lnTo>
                  <a:lnTo>
                    <a:pt x="13769" y="98088"/>
                  </a:lnTo>
                  <a:lnTo>
                    <a:pt x="15703" y="100221"/>
                  </a:lnTo>
                  <a:lnTo>
                    <a:pt x="17645" y="102354"/>
                  </a:lnTo>
                  <a:lnTo>
                    <a:pt x="19778" y="104296"/>
                  </a:lnTo>
                  <a:lnTo>
                    <a:pt x="21911" y="106230"/>
                  </a:lnTo>
                  <a:lnTo>
                    <a:pt x="24235" y="107981"/>
                  </a:lnTo>
                  <a:lnTo>
                    <a:pt x="26559" y="109724"/>
                  </a:lnTo>
                  <a:lnTo>
                    <a:pt x="29082" y="111276"/>
                  </a:lnTo>
                  <a:lnTo>
                    <a:pt x="31597" y="112629"/>
                  </a:lnTo>
                  <a:lnTo>
                    <a:pt x="34120" y="113990"/>
                  </a:lnTo>
                  <a:lnTo>
                    <a:pt x="36834" y="115152"/>
                  </a:lnTo>
                  <a:lnTo>
                    <a:pt x="39548" y="116314"/>
                  </a:lnTo>
                  <a:lnTo>
                    <a:pt x="42263" y="117285"/>
                  </a:lnTo>
                  <a:lnTo>
                    <a:pt x="45168" y="118057"/>
                  </a:lnTo>
                  <a:lnTo>
                    <a:pt x="48081" y="118638"/>
                  </a:lnTo>
                  <a:lnTo>
                    <a:pt x="50986" y="119220"/>
                  </a:lnTo>
                  <a:lnTo>
                    <a:pt x="53891" y="119610"/>
                  </a:lnTo>
                  <a:lnTo>
                    <a:pt x="56995" y="119801"/>
                  </a:lnTo>
                  <a:lnTo>
                    <a:pt x="60099" y="120000"/>
                  </a:lnTo>
                  <a:lnTo>
                    <a:pt x="60099" y="120000"/>
                  </a:lnTo>
                  <a:lnTo>
                    <a:pt x="63195" y="119801"/>
                  </a:lnTo>
                  <a:lnTo>
                    <a:pt x="66108" y="119610"/>
                  </a:lnTo>
                  <a:lnTo>
                    <a:pt x="69204" y="119220"/>
                  </a:lnTo>
                  <a:lnTo>
                    <a:pt x="72117" y="118638"/>
                  </a:lnTo>
                  <a:lnTo>
                    <a:pt x="75022" y="118057"/>
                  </a:lnTo>
                  <a:lnTo>
                    <a:pt x="77927" y="117285"/>
                  </a:lnTo>
                  <a:lnTo>
                    <a:pt x="80642" y="116314"/>
                  </a:lnTo>
                  <a:lnTo>
                    <a:pt x="83356" y="115152"/>
                  </a:lnTo>
                  <a:lnTo>
                    <a:pt x="86070" y="113990"/>
                  </a:lnTo>
                  <a:lnTo>
                    <a:pt x="88593" y="112629"/>
                  </a:lnTo>
                  <a:lnTo>
                    <a:pt x="91108" y="111276"/>
                  </a:lnTo>
                  <a:lnTo>
                    <a:pt x="93631" y="109724"/>
                  </a:lnTo>
                  <a:lnTo>
                    <a:pt x="95955" y="107981"/>
                  </a:lnTo>
                  <a:lnTo>
                    <a:pt x="98279" y="106230"/>
                  </a:lnTo>
                  <a:lnTo>
                    <a:pt x="100412" y="104296"/>
                  </a:lnTo>
                  <a:lnTo>
                    <a:pt x="102545" y="102354"/>
                  </a:lnTo>
                  <a:lnTo>
                    <a:pt x="104487" y="100221"/>
                  </a:lnTo>
                  <a:lnTo>
                    <a:pt x="106421" y="98088"/>
                  </a:lnTo>
                  <a:lnTo>
                    <a:pt x="108172" y="95764"/>
                  </a:lnTo>
                  <a:lnTo>
                    <a:pt x="109716" y="93440"/>
                  </a:lnTo>
                  <a:lnTo>
                    <a:pt x="111268" y="91116"/>
                  </a:lnTo>
                  <a:lnTo>
                    <a:pt x="112820" y="88593"/>
                  </a:lnTo>
                  <a:lnTo>
                    <a:pt x="114181" y="85879"/>
                  </a:lnTo>
                  <a:lnTo>
                    <a:pt x="115343" y="83356"/>
                  </a:lnTo>
                  <a:lnTo>
                    <a:pt x="116306" y="80642"/>
                  </a:lnTo>
                  <a:lnTo>
                    <a:pt x="117277" y="77736"/>
                  </a:lnTo>
                  <a:lnTo>
                    <a:pt x="118248" y="75022"/>
                  </a:lnTo>
                  <a:lnTo>
                    <a:pt x="118830" y="72117"/>
                  </a:lnTo>
                  <a:lnTo>
                    <a:pt x="119411" y="69013"/>
                  </a:lnTo>
                  <a:lnTo>
                    <a:pt x="119801" y="66108"/>
                  </a:lnTo>
                  <a:lnTo>
                    <a:pt x="119992" y="63004"/>
                  </a:lnTo>
                  <a:lnTo>
                    <a:pt x="119992" y="59900"/>
                  </a:lnTo>
                  <a:lnTo>
                    <a:pt x="119992" y="59900"/>
                  </a:lnTo>
                  <a:lnTo>
                    <a:pt x="119801" y="55061"/>
                  </a:lnTo>
                  <a:lnTo>
                    <a:pt x="119220" y="50214"/>
                  </a:lnTo>
                  <a:lnTo>
                    <a:pt x="118248" y="45558"/>
                  </a:lnTo>
                  <a:lnTo>
                    <a:pt x="116895" y="41101"/>
                  </a:lnTo>
                  <a:lnTo>
                    <a:pt x="115343" y="36643"/>
                  </a:lnTo>
                  <a:lnTo>
                    <a:pt x="113401" y="32377"/>
                  </a:lnTo>
                  <a:lnTo>
                    <a:pt x="111077" y="28501"/>
                  </a:lnTo>
                  <a:lnTo>
                    <a:pt x="108363" y="24625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6009825" y="1727425"/>
              <a:ext cx="279499" cy="279499"/>
            </a:xfrm>
            <a:custGeom>
              <a:pathLst>
                <a:path extrusionOk="0" fill="none" h="120000" w="120000">
                  <a:moveTo>
                    <a:pt x="109277" y="25620"/>
                  </a:moveTo>
                  <a:lnTo>
                    <a:pt x="109277" y="25620"/>
                  </a:lnTo>
                  <a:lnTo>
                    <a:pt x="111627" y="29280"/>
                  </a:lnTo>
                  <a:lnTo>
                    <a:pt x="113720" y="33198"/>
                  </a:lnTo>
                  <a:lnTo>
                    <a:pt x="115556" y="37384"/>
                  </a:lnTo>
                  <a:lnTo>
                    <a:pt x="117123" y="41570"/>
                  </a:lnTo>
                  <a:lnTo>
                    <a:pt x="118432" y="46014"/>
                  </a:lnTo>
                  <a:lnTo>
                    <a:pt x="119216" y="50457"/>
                  </a:lnTo>
                  <a:lnTo>
                    <a:pt x="119999" y="55159"/>
                  </a:lnTo>
                  <a:lnTo>
                    <a:pt x="119999" y="59860"/>
                  </a:lnTo>
                  <a:lnTo>
                    <a:pt x="119999" y="59860"/>
                  </a:lnTo>
                  <a:lnTo>
                    <a:pt x="119731" y="66139"/>
                  </a:lnTo>
                  <a:lnTo>
                    <a:pt x="118948" y="72150"/>
                  </a:lnTo>
                  <a:lnTo>
                    <a:pt x="117381" y="77645"/>
                  </a:lnTo>
                  <a:lnTo>
                    <a:pt x="115288" y="83388"/>
                  </a:lnTo>
                  <a:lnTo>
                    <a:pt x="112937" y="88626"/>
                  </a:lnTo>
                  <a:lnTo>
                    <a:pt x="109803" y="93327"/>
                  </a:lnTo>
                  <a:lnTo>
                    <a:pt x="106400" y="98028"/>
                  </a:lnTo>
                  <a:lnTo>
                    <a:pt x="102483" y="102214"/>
                  </a:lnTo>
                  <a:lnTo>
                    <a:pt x="98296" y="106132"/>
                  </a:lnTo>
                  <a:lnTo>
                    <a:pt x="93595" y="109534"/>
                  </a:lnTo>
                  <a:lnTo>
                    <a:pt x="88626" y="112669"/>
                  </a:lnTo>
                  <a:lnTo>
                    <a:pt x="83398" y="115288"/>
                  </a:lnTo>
                  <a:lnTo>
                    <a:pt x="77914" y="117112"/>
                  </a:lnTo>
                  <a:lnTo>
                    <a:pt x="72161" y="118679"/>
                  </a:lnTo>
                  <a:lnTo>
                    <a:pt x="66150" y="119731"/>
                  </a:lnTo>
                  <a:lnTo>
                    <a:pt x="60139" y="119989"/>
                  </a:lnTo>
                  <a:lnTo>
                    <a:pt x="60139" y="119989"/>
                  </a:lnTo>
                  <a:lnTo>
                    <a:pt x="53860" y="119731"/>
                  </a:lnTo>
                  <a:lnTo>
                    <a:pt x="48107" y="118679"/>
                  </a:lnTo>
                  <a:lnTo>
                    <a:pt x="42354" y="117112"/>
                  </a:lnTo>
                  <a:lnTo>
                    <a:pt x="36869" y="115288"/>
                  </a:lnTo>
                  <a:lnTo>
                    <a:pt x="31642" y="112669"/>
                  </a:lnTo>
                  <a:lnTo>
                    <a:pt x="26672" y="109534"/>
                  </a:lnTo>
                  <a:lnTo>
                    <a:pt x="21971" y="106132"/>
                  </a:lnTo>
                  <a:lnTo>
                    <a:pt x="17785" y="102214"/>
                  </a:lnTo>
                  <a:lnTo>
                    <a:pt x="13867" y="98028"/>
                  </a:lnTo>
                  <a:lnTo>
                    <a:pt x="10465" y="93327"/>
                  </a:lnTo>
                  <a:lnTo>
                    <a:pt x="7330" y="88626"/>
                  </a:lnTo>
                  <a:lnTo>
                    <a:pt x="4980" y="83388"/>
                  </a:lnTo>
                  <a:lnTo>
                    <a:pt x="2887" y="77645"/>
                  </a:lnTo>
                  <a:lnTo>
                    <a:pt x="1320" y="72150"/>
                  </a:lnTo>
                  <a:lnTo>
                    <a:pt x="536" y="66139"/>
                  </a:lnTo>
                  <a:lnTo>
                    <a:pt x="10" y="59860"/>
                  </a:lnTo>
                  <a:lnTo>
                    <a:pt x="10" y="59860"/>
                  </a:lnTo>
                  <a:lnTo>
                    <a:pt x="536" y="53849"/>
                  </a:lnTo>
                  <a:lnTo>
                    <a:pt x="1320" y="47838"/>
                  </a:lnTo>
                  <a:lnTo>
                    <a:pt x="2887" y="42085"/>
                  </a:lnTo>
                  <a:lnTo>
                    <a:pt x="4980" y="36601"/>
                  </a:lnTo>
                  <a:lnTo>
                    <a:pt x="7330" y="31373"/>
                  </a:lnTo>
                  <a:lnTo>
                    <a:pt x="10465" y="26404"/>
                  </a:lnTo>
                  <a:lnTo>
                    <a:pt x="13867" y="21960"/>
                  </a:lnTo>
                  <a:lnTo>
                    <a:pt x="17785" y="17516"/>
                  </a:lnTo>
                  <a:lnTo>
                    <a:pt x="21971" y="13599"/>
                  </a:lnTo>
                  <a:lnTo>
                    <a:pt x="26672" y="10196"/>
                  </a:lnTo>
                  <a:lnTo>
                    <a:pt x="31642" y="7320"/>
                  </a:lnTo>
                  <a:lnTo>
                    <a:pt x="36869" y="4711"/>
                  </a:lnTo>
                  <a:lnTo>
                    <a:pt x="42354" y="2618"/>
                  </a:lnTo>
                  <a:lnTo>
                    <a:pt x="48107" y="1309"/>
                  </a:lnTo>
                  <a:lnTo>
                    <a:pt x="53860" y="268"/>
                  </a:lnTo>
                  <a:lnTo>
                    <a:pt x="60139" y="0"/>
                  </a:lnTo>
                  <a:lnTo>
                    <a:pt x="60139" y="0"/>
                  </a:lnTo>
                  <a:lnTo>
                    <a:pt x="64840" y="268"/>
                  </a:lnTo>
                  <a:lnTo>
                    <a:pt x="69542" y="783"/>
                  </a:lnTo>
                  <a:lnTo>
                    <a:pt x="73985" y="1567"/>
                  </a:lnTo>
                  <a:lnTo>
                    <a:pt x="78429" y="2876"/>
                  </a:lnTo>
                  <a:lnTo>
                    <a:pt x="82615" y="4443"/>
                  </a:lnTo>
                  <a:lnTo>
                    <a:pt x="86801" y="6279"/>
                  </a:lnTo>
                  <a:lnTo>
                    <a:pt x="90719" y="8372"/>
                  </a:lnTo>
                  <a:lnTo>
                    <a:pt x="94379" y="1072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120000" w="120000">
                  <a:moveTo>
                    <a:pt x="119149" y="49190"/>
                  </a:moveTo>
                  <a:lnTo>
                    <a:pt x="119149" y="49190"/>
                  </a:lnTo>
                  <a:lnTo>
                    <a:pt x="120000" y="59539"/>
                  </a:lnTo>
                  <a:lnTo>
                    <a:pt x="120000" y="59539"/>
                  </a:lnTo>
                  <a:lnTo>
                    <a:pt x="120000" y="65599"/>
                  </a:lnTo>
                  <a:lnTo>
                    <a:pt x="119149" y="71624"/>
                  </a:lnTo>
                  <a:lnTo>
                    <a:pt x="117412" y="77684"/>
                  </a:lnTo>
                  <a:lnTo>
                    <a:pt x="115676" y="82858"/>
                  </a:lnTo>
                  <a:lnTo>
                    <a:pt x="113089" y="88033"/>
                  </a:lnTo>
                  <a:lnTo>
                    <a:pt x="110502" y="93207"/>
                  </a:lnTo>
                  <a:lnTo>
                    <a:pt x="107064" y="98381"/>
                  </a:lnTo>
                  <a:lnTo>
                    <a:pt x="102740" y="102705"/>
                  </a:lnTo>
                  <a:lnTo>
                    <a:pt x="98417" y="106178"/>
                  </a:lnTo>
                  <a:lnTo>
                    <a:pt x="94093" y="109616"/>
                  </a:lnTo>
                  <a:lnTo>
                    <a:pt x="88919" y="113089"/>
                  </a:lnTo>
                  <a:lnTo>
                    <a:pt x="83744" y="114790"/>
                  </a:lnTo>
                  <a:lnTo>
                    <a:pt x="78570" y="117377"/>
                  </a:lnTo>
                  <a:lnTo>
                    <a:pt x="72510" y="118263"/>
                  </a:lnTo>
                  <a:lnTo>
                    <a:pt x="66485" y="119964"/>
                  </a:lnTo>
                  <a:lnTo>
                    <a:pt x="60460" y="119964"/>
                  </a:lnTo>
                  <a:lnTo>
                    <a:pt x="60460" y="119964"/>
                  </a:lnTo>
                  <a:lnTo>
                    <a:pt x="54400" y="119964"/>
                  </a:lnTo>
                  <a:lnTo>
                    <a:pt x="48375" y="118263"/>
                  </a:lnTo>
                  <a:lnTo>
                    <a:pt x="42315" y="117377"/>
                  </a:lnTo>
                  <a:lnTo>
                    <a:pt x="37141" y="114790"/>
                  </a:lnTo>
                  <a:lnTo>
                    <a:pt x="31966" y="113089"/>
                  </a:lnTo>
                  <a:lnTo>
                    <a:pt x="26792" y="109616"/>
                  </a:lnTo>
                  <a:lnTo>
                    <a:pt x="22468" y="106178"/>
                  </a:lnTo>
                  <a:lnTo>
                    <a:pt x="18145" y="102705"/>
                  </a:lnTo>
                  <a:lnTo>
                    <a:pt x="13821" y="98381"/>
                  </a:lnTo>
                  <a:lnTo>
                    <a:pt x="10383" y="93207"/>
                  </a:lnTo>
                  <a:lnTo>
                    <a:pt x="7796" y="88033"/>
                  </a:lnTo>
                  <a:lnTo>
                    <a:pt x="5209" y="82858"/>
                  </a:lnTo>
                  <a:lnTo>
                    <a:pt x="2622" y="77684"/>
                  </a:lnTo>
                  <a:lnTo>
                    <a:pt x="1736" y="71624"/>
                  </a:lnTo>
                  <a:lnTo>
                    <a:pt x="886" y="65599"/>
                  </a:lnTo>
                  <a:lnTo>
                    <a:pt x="35" y="59539"/>
                  </a:lnTo>
                  <a:lnTo>
                    <a:pt x="35" y="59539"/>
                  </a:lnTo>
                  <a:lnTo>
                    <a:pt x="886" y="53514"/>
                  </a:lnTo>
                  <a:lnTo>
                    <a:pt x="1736" y="47489"/>
                  </a:lnTo>
                  <a:lnTo>
                    <a:pt x="2622" y="42279"/>
                  </a:lnTo>
                  <a:lnTo>
                    <a:pt x="5209" y="36255"/>
                  </a:lnTo>
                  <a:lnTo>
                    <a:pt x="7796" y="31080"/>
                  </a:lnTo>
                  <a:lnTo>
                    <a:pt x="10383" y="25906"/>
                  </a:lnTo>
                  <a:lnTo>
                    <a:pt x="13821" y="21582"/>
                  </a:lnTo>
                  <a:lnTo>
                    <a:pt x="18145" y="17259"/>
                  </a:lnTo>
                  <a:lnTo>
                    <a:pt x="22468" y="13821"/>
                  </a:lnTo>
                  <a:lnTo>
                    <a:pt x="26792" y="10348"/>
                  </a:lnTo>
                  <a:lnTo>
                    <a:pt x="31966" y="6910"/>
                  </a:lnTo>
                  <a:lnTo>
                    <a:pt x="37141" y="4323"/>
                  </a:lnTo>
                  <a:lnTo>
                    <a:pt x="42315" y="2587"/>
                  </a:lnTo>
                  <a:lnTo>
                    <a:pt x="48375" y="850"/>
                  </a:lnTo>
                  <a:lnTo>
                    <a:pt x="54400" y="0"/>
                  </a:lnTo>
                  <a:lnTo>
                    <a:pt x="60460" y="0"/>
                  </a:lnTo>
                  <a:lnTo>
                    <a:pt x="60460" y="0"/>
                  </a:lnTo>
                  <a:lnTo>
                    <a:pt x="70809" y="85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058550" y="1776125"/>
              <a:ext cx="182074" cy="182074"/>
            </a:xfrm>
            <a:custGeom>
              <a:pathLst>
                <a:path extrusionOk="0" fill="none" h="120000" w="120000">
                  <a:moveTo>
                    <a:pt x="89485" y="7628"/>
                  </a:moveTo>
                  <a:lnTo>
                    <a:pt x="89485" y="7628"/>
                  </a:lnTo>
                  <a:lnTo>
                    <a:pt x="83075" y="4432"/>
                  </a:lnTo>
                  <a:lnTo>
                    <a:pt x="79467" y="3212"/>
                  </a:lnTo>
                  <a:lnTo>
                    <a:pt x="75842" y="2010"/>
                  </a:lnTo>
                  <a:lnTo>
                    <a:pt x="71838" y="1219"/>
                  </a:lnTo>
                  <a:lnTo>
                    <a:pt x="68230" y="411"/>
                  </a:lnTo>
                  <a:lnTo>
                    <a:pt x="64209" y="16"/>
                  </a:lnTo>
                  <a:lnTo>
                    <a:pt x="60205" y="16"/>
                  </a:lnTo>
                  <a:lnTo>
                    <a:pt x="60205" y="16"/>
                  </a:lnTo>
                  <a:lnTo>
                    <a:pt x="54175" y="411"/>
                  </a:lnTo>
                  <a:lnTo>
                    <a:pt x="48161" y="1219"/>
                  </a:lnTo>
                  <a:lnTo>
                    <a:pt x="42147" y="2422"/>
                  </a:lnTo>
                  <a:lnTo>
                    <a:pt x="36924" y="4827"/>
                  </a:lnTo>
                  <a:lnTo>
                    <a:pt x="31701" y="7233"/>
                  </a:lnTo>
                  <a:lnTo>
                    <a:pt x="26494" y="10034"/>
                  </a:lnTo>
                  <a:lnTo>
                    <a:pt x="22078" y="13659"/>
                  </a:lnTo>
                  <a:lnTo>
                    <a:pt x="17663" y="17663"/>
                  </a:lnTo>
                  <a:lnTo>
                    <a:pt x="13642" y="21683"/>
                  </a:lnTo>
                  <a:lnTo>
                    <a:pt x="10429" y="26494"/>
                  </a:lnTo>
                  <a:lnTo>
                    <a:pt x="7233" y="31305"/>
                  </a:lnTo>
                  <a:lnTo>
                    <a:pt x="4827" y="36528"/>
                  </a:lnTo>
                  <a:lnTo>
                    <a:pt x="2817" y="42147"/>
                  </a:lnTo>
                  <a:lnTo>
                    <a:pt x="1202" y="47766"/>
                  </a:lnTo>
                  <a:lnTo>
                    <a:pt x="411" y="53780"/>
                  </a:lnTo>
                  <a:lnTo>
                    <a:pt x="0" y="59794"/>
                  </a:lnTo>
                  <a:lnTo>
                    <a:pt x="0" y="59794"/>
                  </a:lnTo>
                  <a:lnTo>
                    <a:pt x="411" y="66219"/>
                  </a:lnTo>
                  <a:lnTo>
                    <a:pt x="1202" y="71838"/>
                  </a:lnTo>
                  <a:lnTo>
                    <a:pt x="2817" y="77852"/>
                  </a:lnTo>
                  <a:lnTo>
                    <a:pt x="4827" y="83471"/>
                  </a:lnTo>
                  <a:lnTo>
                    <a:pt x="7233" y="88694"/>
                  </a:lnTo>
                  <a:lnTo>
                    <a:pt x="10429" y="93505"/>
                  </a:lnTo>
                  <a:lnTo>
                    <a:pt x="13642" y="97921"/>
                  </a:lnTo>
                  <a:lnTo>
                    <a:pt x="17663" y="102336"/>
                  </a:lnTo>
                  <a:lnTo>
                    <a:pt x="22078" y="106357"/>
                  </a:lnTo>
                  <a:lnTo>
                    <a:pt x="26494" y="109570"/>
                  </a:lnTo>
                  <a:lnTo>
                    <a:pt x="31701" y="112766"/>
                  </a:lnTo>
                  <a:lnTo>
                    <a:pt x="36924" y="115172"/>
                  </a:lnTo>
                  <a:lnTo>
                    <a:pt x="42147" y="117182"/>
                  </a:lnTo>
                  <a:lnTo>
                    <a:pt x="48161" y="118797"/>
                  </a:lnTo>
                  <a:lnTo>
                    <a:pt x="54175" y="119588"/>
                  </a:lnTo>
                  <a:lnTo>
                    <a:pt x="60205" y="119999"/>
                  </a:lnTo>
                  <a:lnTo>
                    <a:pt x="60205" y="119999"/>
                  </a:lnTo>
                  <a:lnTo>
                    <a:pt x="66219" y="119588"/>
                  </a:lnTo>
                  <a:lnTo>
                    <a:pt x="72233" y="118797"/>
                  </a:lnTo>
                  <a:lnTo>
                    <a:pt x="77852" y="117182"/>
                  </a:lnTo>
                  <a:lnTo>
                    <a:pt x="83471" y="115172"/>
                  </a:lnTo>
                  <a:lnTo>
                    <a:pt x="88694" y="112766"/>
                  </a:lnTo>
                  <a:lnTo>
                    <a:pt x="93505" y="109570"/>
                  </a:lnTo>
                  <a:lnTo>
                    <a:pt x="98316" y="106357"/>
                  </a:lnTo>
                  <a:lnTo>
                    <a:pt x="102732" y="102336"/>
                  </a:lnTo>
                  <a:lnTo>
                    <a:pt x="106340" y="97921"/>
                  </a:lnTo>
                  <a:lnTo>
                    <a:pt x="109965" y="93505"/>
                  </a:lnTo>
                  <a:lnTo>
                    <a:pt x="112766" y="88694"/>
                  </a:lnTo>
                  <a:lnTo>
                    <a:pt x="115567" y="83471"/>
                  </a:lnTo>
                  <a:lnTo>
                    <a:pt x="117577" y="77852"/>
                  </a:lnTo>
                  <a:lnTo>
                    <a:pt x="118780" y="71838"/>
                  </a:lnTo>
                  <a:lnTo>
                    <a:pt x="119983" y="66219"/>
                  </a:lnTo>
                  <a:lnTo>
                    <a:pt x="119983" y="59794"/>
                  </a:lnTo>
                  <a:lnTo>
                    <a:pt x="119983" y="59794"/>
                  </a:lnTo>
                  <a:lnTo>
                    <a:pt x="119983" y="55790"/>
                  </a:lnTo>
                  <a:lnTo>
                    <a:pt x="119588" y="52181"/>
                  </a:lnTo>
                  <a:lnTo>
                    <a:pt x="119192" y="48161"/>
                  </a:lnTo>
                  <a:lnTo>
                    <a:pt x="117989" y="44553"/>
                  </a:lnTo>
                  <a:lnTo>
                    <a:pt x="117182" y="40944"/>
                  </a:lnTo>
                  <a:lnTo>
                    <a:pt x="115567" y="37336"/>
                  </a:lnTo>
                  <a:lnTo>
                    <a:pt x="112371" y="3051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5971475" y="2001400"/>
              <a:ext cx="74923" cy="70675"/>
            </a:xfrm>
            <a:custGeom>
              <a:pathLst>
                <a:path extrusionOk="0" fill="none" h="120000" w="120000">
                  <a:moveTo>
                    <a:pt x="58538" y="42"/>
                  </a:moveTo>
                  <a:lnTo>
                    <a:pt x="11731" y="49663"/>
                  </a:lnTo>
                  <a:lnTo>
                    <a:pt x="11731" y="49663"/>
                  </a:lnTo>
                  <a:lnTo>
                    <a:pt x="6846" y="55861"/>
                  </a:lnTo>
                  <a:lnTo>
                    <a:pt x="2962" y="63119"/>
                  </a:lnTo>
                  <a:lnTo>
                    <a:pt x="1001" y="70336"/>
                  </a:lnTo>
                  <a:lnTo>
                    <a:pt x="40" y="78613"/>
                  </a:lnTo>
                  <a:lnTo>
                    <a:pt x="1001" y="86890"/>
                  </a:lnTo>
                  <a:lnTo>
                    <a:pt x="2962" y="94106"/>
                  </a:lnTo>
                  <a:lnTo>
                    <a:pt x="6846" y="101365"/>
                  </a:lnTo>
                  <a:lnTo>
                    <a:pt x="11731" y="107562"/>
                  </a:lnTo>
                  <a:lnTo>
                    <a:pt x="11731" y="107562"/>
                  </a:lnTo>
                  <a:lnTo>
                    <a:pt x="17577" y="112741"/>
                  </a:lnTo>
                  <a:lnTo>
                    <a:pt x="24384" y="116858"/>
                  </a:lnTo>
                  <a:lnTo>
                    <a:pt x="32192" y="118938"/>
                  </a:lnTo>
                  <a:lnTo>
                    <a:pt x="39039" y="119957"/>
                  </a:lnTo>
                  <a:lnTo>
                    <a:pt x="39039" y="119957"/>
                  </a:lnTo>
                  <a:lnTo>
                    <a:pt x="46846" y="118938"/>
                  </a:lnTo>
                  <a:lnTo>
                    <a:pt x="53653" y="116858"/>
                  </a:lnTo>
                  <a:lnTo>
                    <a:pt x="60500" y="112741"/>
                  </a:lnTo>
                  <a:lnTo>
                    <a:pt x="67307" y="107562"/>
                  </a:lnTo>
                  <a:lnTo>
                    <a:pt x="114114" y="57941"/>
                  </a:lnTo>
                  <a:lnTo>
                    <a:pt x="114114" y="57941"/>
                  </a:lnTo>
                  <a:lnTo>
                    <a:pt x="119959" y="50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120000" w="120000">
                  <a:moveTo>
                    <a:pt x="40" y="50682"/>
                  </a:moveTo>
                  <a:lnTo>
                    <a:pt x="40" y="50682"/>
                  </a:lnTo>
                  <a:lnTo>
                    <a:pt x="4964" y="57941"/>
                  </a:lnTo>
                  <a:lnTo>
                    <a:pt x="53118" y="107562"/>
                  </a:lnTo>
                  <a:lnTo>
                    <a:pt x="53118" y="107562"/>
                  </a:lnTo>
                  <a:lnTo>
                    <a:pt x="59011" y="112741"/>
                  </a:lnTo>
                  <a:lnTo>
                    <a:pt x="65913" y="116858"/>
                  </a:lnTo>
                  <a:lnTo>
                    <a:pt x="73743" y="118938"/>
                  </a:lnTo>
                  <a:lnTo>
                    <a:pt x="80645" y="119957"/>
                  </a:lnTo>
                  <a:lnTo>
                    <a:pt x="80645" y="119957"/>
                  </a:lnTo>
                  <a:lnTo>
                    <a:pt x="88516" y="118938"/>
                  </a:lnTo>
                  <a:lnTo>
                    <a:pt x="95378" y="116858"/>
                  </a:lnTo>
                  <a:lnTo>
                    <a:pt x="102280" y="112741"/>
                  </a:lnTo>
                  <a:lnTo>
                    <a:pt x="109142" y="107562"/>
                  </a:lnTo>
                  <a:lnTo>
                    <a:pt x="109142" y="107562"/>
                  </a:lnTo>
                  <a:lnTo>
                    <a:pt x="114066" y="101365"/>
                  </a:lnTo>
                  <a:lnTo>
                    <a:pt x="117981" y="94106"/>
                  </a:lnTo>
                  <a:lnTo>
                    <a:pt x="119959" y="86890"/>
                  </a:lnTo>
                  <a:lnTo>
                    <a:pt x="119959" y="78613"/>
                  </a:lnTo>
                  <a:lnTo>
                    <a:pt x="119959" y="70336"/>
                  </a:lnTo>
                  <a:lnTo>
                    <a:pt x="117981" y="63119"/>
                  </a:lnTo>
                  <a:lnTo>
                    <a:pt x="114066" y="55861"/>
                  </a:lnTo>
                  <a:lnTo>
                    <a:pt x="109142" y="49663"/>
                  </a:lnTo>
                  <a:lnTo>
                    <a:pt x="61957" y="4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20000" w="120000">
                  <a:moveTo>
                    <a:pt x="116209" y="28359"/>
                  </a:moveTo>
                  <a:lnTo>
                    <a:pt x="103689" y="26067"/>
                  </a:lnTo>
                  <a:lnTo>
                    <a:pt x="115922" y="14038"/>
                  </a:lnTo>
                  <a:lnTo>
                    <a:pt x="115922" y="14038"/>
                  </a:lnTo>
                  <a:lnTo>
                    <a:pt x="116795" y="13180"/>
                  </a:lnTo>
                  <a:lnTo>
                    <a:pt x="117369" y="12039"/>
                  </a:lnTo>
                  <a:lnTo>
                    <a:pt x="117668" y="11181"/>
                  </a:lnTo>
                  <a:lnTo>
                    <a:pt x="117668" y="10029"/>
                  </a:lnTo>
                  <a:lnTo>
                    <a:pt x="117668" y="8888"/>
                  </a:lnTo>
                  <a:lnTo>
                    <a:pt x="117369" y="7736"/>
                  </a:lnTo>
                  <a:lnTo>
                    <a:pt x="116795" y="6878"/>
                  </a:lnTo>
                  <a:lnTo>
                    <a:pt x="115922" y="6019"/>
                  </a:lnTo>
                  <a:lnTo>
                    <a:pt x="115922" y="6019"/>
                  </a:lnTo>
                  <a:lnTo>
                    <a:pt x="115049" y="5161"/>
                  </a:lnTo>
                  <a:lnTo>
                    <a:pt x="114176" y="4597"/>
                  </a:lnTo>
                  <a:lnTo>
                    <a:pt x="113004" y="4303"/>
                  </a:lnTo>
                  <a:lnTo>
                    <a:pt x="111844" y="4303"/>
                  </a:lnTo>
                  <a:lnTo>
                    <a:pt x="110672" y="4303"/>
                  </a:lnTo>
                  <a:lnTo>
                    <a:pt x="109799" y="4597"/>
                  </a:lnTo>
                  <a:lnTo>
                    <a:pt x="108639" y="5161"/>
                  </a:lnTo>
                  <a:lnTo>
                    <a:pt x="107766" y="6019"/>
                  </a:lnTo>
                  <a:lnTo>
                    <a:pt x="94074" y="19482"/>
                  </a:lnTo>
                  <a:lnTo>
                    <a:pt x="94074" y="19482"/>
                  </a:lnTo>
                  <a:lnTo>
                    <a:pt x="93488" y="17483"/>
                  </a:lnTo>
                  <a:lnTo>
                    <a:pt x="90869" y="3727"/>
                  </a:lnTo>
                  <a:lnTo>
                    <a:pt x="90869" y="3727"/>
                  </a:lnTo>
                  <a:lnTo>
                    <a:pt x="90582" y="2304"/>
                  </a:lnTo>
                  <a:lnTo>
                    <a:pt x="89997" y="1152"/>
                  </a:lnTo>
                  <a:lnTo>
                    <a:pt x="89411" y="587"/>
                  </a:lnTo>
                  <a:lnTo>
                    <a:pt x="88538" y="11"/>
                  </a:lnTo>
                  <a:lnTo>
                    <a:pt x="87665" y="11"/>
                  </a:lnTo>
                  <a:lnTo>
                    <a:pt x="86505" y="293"/>
                  </a:lnTo>
                  <a:lnTo>
                    <a:pt x="85632" y="870"/>
                  </a:lnTo>
                  <a:lnTo>
                    <a:pt x="84460" y="1728"/>
                  </a:lnTo>
                  <a:lnTo>
                    <a:pt x="64956" y="20623"/>
                  </a:lnTo>
                  <a:lnTo>
                    <a:pt x="64956" y="20623"/>
                  </a:lnTo>
                  <a:lnTo>
                    <a:pt x="64071" y="21775"/>
                  </a:lnTo>
                  <a:lnTo>
                    <a:pt x="63198" y="23209"/>
                  </a:lnTo>
                  <a:lnTo>
                    <a:pt x="62325" y="24926"/>
                  </a:lnTo>
                  <a:lnTo>
                    <a:pt x="61751" y="26360"/>
                  </a:lnTo>
                  <a:lnTo>
                    <a:pt x="61452" y="28077"/>
                  </a:lnTo>
                  <a:lnTo>
                    <a:pt x="61165" y="29794"/>
                  </a:lnTo>
                  <a:lnTo>
                    <a:pt x="61165" y="31510"/>
                  </a:lnTo>
                  <a:lnTo>
                    <a:pt x="61165" y="32945"/>
                  </a:lnTo>
                  <a:lnTo>
                    <a:pt x="63784" y="46690"/>
                  </a:lnTo>
                  <a:lnTo>
                    <a:pt x="63784" y="46690"/>
                  </a:lnTo>
                  <a:lnTo>
                    <a:pt x="64370" y="48689"/>
                  </a:lnTo>
                  <a:lnTo>
                    <a:pt x="1757" y="110264"/>
                  </a:lnTo>
                  <a:lnTo>
                    <a:pt x="1757" y="110264"/>
                  </a:lnTo>
                  <a:lnTo>
                    <a:pt x="872" y="111122"/>
                  </a:lnTo>
                  <a:lnTo>
                    <a:pt x="298" y="112263"/>
                  </a:lnTo>
                  <a:lnTo>
                    <a:pt x="0" y="113403"/>
                  </a:lnTo>
                  <a:lnTo>
                    <a:pt x="0" y="114262"/>
                  </a:lnTo>
                  <a:lnTo>
                    <a:pt x="0" y="115414"/>
                  </a:lnTo>
                  <a:lnTo>
                    <a:pt x="298" y="116554"/>
                  </a:lnTo>
                  <a:lnTo>
                    <a:pt x="872" y="117413"/>
                  </a:lnTo>
                  <a:lnTo>
                    <a:pt x="1757" y="118271"/>
                  </a:lnTo>
                  <a:lnTo>
                    <a:pt x="1757" y="118271"/>
                  </a:lnTo>
                  <a:lnTo>
                    <a:pt x="2630" y="119141"/>
                  </a:lnTo>
                  <a:lnTo>
                    <a:pt x="3503" y="119706"/>
                  </a:lnTo>
                  <a:lnTo>
                    <a:pt x="4663" y="120000"/>
                  </a:lnTo>
                  <a:lnTo>
                    <a:pt x="5835" y="120000"/>
                  </a:lnTo>
                  <a:lnTo>
                    <a:pt x="5835" y="120000"/>
                  </a:lnTo>
                  <a:lnTo>
                    <a:pt x="6995" y="120000"/>
                  </a:lnTo>
                  <a:lnTo>
                    <a:pt x="7868" y="119706"/>
                  </a:lnTo>
                  <a:lnTo>
                    <a:pt x="9028" y="119141"/>
                  </a:lnTo>
                  <a:lnTo>
                    <a:pt x="9901" y="118271"/>
                  </a:lnTo>
                  <a:lnTo>
                    <a:pt x="73985" y="55567"/>
                  </a:lnTo>
                  <a:lnTo>
                    <a:pt x="86505" y="57566"/>
                  </a:lnTo>
                  <a:lnTo>
                    <a:pt x="86505" y="57566"/>
                  </a:lnTo>
                  <a:lnTo>
                    <a:pt x="87964" y="57860"/>
                  </a:lnTo>
                  <a:lnTo>
                    <a:pt x="89710" y="57860"/>
                  </a:lnTo>
                  <a:lnTo>
                    <a:pt x="91168" y="57566"/>
                  </a:lnTo>
                  <a:lnTo>
                    <a:pt x="92914" y="57001"/>
                  </a:lnTo>
                  <a:lnTo>
                    <a:pt x="94660" y="56425"/>
                  </a:lnTo>
                  <a:lnTo>
                    <a:pt x="96119" y="55849"/>
                  </a:lnTo>
                  <a:lnTo>
                    <a:pt x="97566" y="54991"/>
                  </a:lnTo>
                  <a:lnTo>
                    <a:pt x="98738" y="53850"/>
                  </a:lnTo>
                  <a:lnTo>
                    <a:pt x="118254" y="34661"/>
                  </a:lnTo>
                  <a:lnTo>
                    <a:pt x="118254" y="34661"/>
                  </a:lnTo>
                  <a:lnTo>
                    <a:pt x="119127" y="33803"/>
                  </a:lnTo>
                  <a:lnTo>
                    <a:pt x="119701" y="32651"/>
                  </a:lnTo>
                  <a:lnTo>
                    <a:pt x="120000" y="31793"/>
                  </a:lnTo>
                  <a:lnTo>
                    <a:pt x="119701" y="30652"/>
                  </a:lnTo>
                  <a:lnTo>
                    <a:pt x="119414" y="30076"/>
                  </a:lnTo>
                  <a:lnTo>
                    <a:pt x="118541" y="29218"/>
                  </a:lnTo>
                  <a:lnTo>
                    <a:pt x="117369" y="28641"/>
                  </a:lnTo>
                  <a:lnTo>
                    <a:pt x="116209" y="28359"/>
                  </a:lnTo>
                  <a:lnTo>
                    <a:pt x="116209" y="28359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Shape 199"/>
          <p:cNvSpPr/>
          <p:nvPr/>
        </p:nvSpPr>
        <p:spPr>
          <a:xfrm>
            <a:off x="7349050" y="1316723"/>
            <a:ext cx="479647" cy="479647"/>
          </a:xfrm>
          <a:custGeom>
            <a:pathLst>
              <a:path extrusionOk="0" fill="none" h="120000" w="120000">
                <a:moveTo>
                  <a:pt x="105040" y="30091"/>
                </a:moveTo>
                <a:lnTo>
                  <a:pt x="105040" y="30091"/>
                </a:lnTo>
                <a:lnTo>
                  <a:pt x="106320" y="28818"/>
                </a:lnTo>
                <a:lnTo>
                  <a:pt x="107780" y="28092"/>
                </a:lnTo>
                <a:lnTo>
                  <a:pt x="109420" y="27538"/>
                </a:lnTo>
                <a:lnTo>
                  <a:pt x="110880" y="27179"/>
                </a:lnTo>
                <a:lnTo>
                  <a:pt x="112520" y="26812"/>
                </a:lnTo>
                <a:lnTo>
                  <a:pt x="114159" y="26085"/>
                </a:lnTo>
                <a:lnTo>
                  <a:pt x="115619" y="25172"/>
                </a:lnTo>
                <a:lnTo>
                  <a:pt x="117259" y="23892"/>
                </a:lnTo>
                <a:lnTo>
                  <a:pt x="117259" y="23892"/>
                </a:lnTo>
                <a:lnTo>
                  <a:pt x="118539" y="22439"/>
                </a:lnTo>
                <a:lnTo>
                  <a:pt x="119266" y="20792"/>
                </a:lnTo>
                <a:lnTo>
                  <a:pt x="119812" y="18972"/>
                </a:lnTo>
                <a:lnTo>
                  <a:pt x="119992" y="16966"/>
                </a:lnTo>
                <a:lnTo>
                  <a:pt x="119992" y="16966"/>
                </a:lnTo>
                <a:lnTo>
                  <a:pt x="119812" y="15326"/>
                </a:lnTo>
                <a:lnTo>
                  <a:pt x="119633" y="13679"/>
                </a:lnTo>
                <a:lnTo>
                  <a:pt x="119086" y="12226"/>
                </a:lnTo>
                <a:lnTo>
                  <a:pt x="118352" y="10579"/>
                </a:lnTo>
                <a:lnTo>
                  <a:pt x="117626" y="9306"/>
                </a:lnTo>
                <a:lnTo>
                  <a:pt x="116713" y="7846"/>
                </a:lnTo>
                <a:lnTo>
                  <a:pt x="115799" y="6573"/>
                </a:lnTo>
                <a:lnTo>
                  <a:pt x="114706" y="5293"/>
                </a:lnTo>
                <a:lnTo>
                  <a:pt x="114706" y="5293"/>
                </a:lnTo>
                <a:lnTo>
                  <a:pt x="113433" y="4200"/>
                </a:lnTo>
                <a:lnTo>
                  <a:pt x="112153" y="3286"/>
                </a:lnTo>
                <a:lnTo>
                  <a:pt x="110693" y="2373"/>
                </a:lnTo>
                <a:lnTo>
                  <a:pt x="109240" y="1467"/>
                </a:lnTo>
                <a:lnTo>
                  <a:pt x="107780" y="920"/>
                </a:lnTo>
                <a:lnTo>
                  <a:pt x="106133" y="374"/>
                </a:lnTo>
                <a:lnTo>
                  <a:pt x="104680" y="187"/>
                </a:lnTo>
                <a:lnTo>
                  <a:pt x="103033" y="7"/>
                </a:lnTo>
                <a:lnTo>
                  <a:pt x="103033" y="7"/>
                </a:lnTo>
                <a:lnTo>
                  <a:pt x="101034" y="187"/>
                </a:lnTo>
                <a:lnTo>
                  <a:pt x="99207" y="733"/>
                </a:lnTo>
                <a:lnTo>
                  <a:pt x="97567" y="1467"/>
                </a:lnTo>
                <a:lnTo>
                  <a:pt x="96107" y="2740"/>
                </a:lnTo>
                <a:lnTo>
                  <a:pt x="96107" y="2740"/>
                </a:lnTo>
                <a:lnTo>
                  <a:pt x="94827" y="4200"/>
                </a:lnTo>
                <a:lnTo>
                  <a:pt x="93921" y="5840"/>
                </a:lnTo>
                <a:lnTo>
                  <a:pt x="93374" y="7300"/>
                </a:lnTo>
                <a:lnTo>
                  <a:pt x="93008" y="8939"/>
                </a:lnTo>
                <a:lnTo>
                  <a:pt x="92461" y="10579"/>
                </a:lnTo>
                <a:lnTo>
                  <a:pt x="91914" y="12039"/>
                </a:lnTo>
                <a:lnTo>
                  <a:pt x="91181" y="13679"/>
                </a:lnTo>
                <a:lnTo>
                  <a:pt x="89908" y="14959"/>
                </a:lnTo>
                <a:lnTo>
                  <a:pt x="89908" y="14959"/>
                </a:lnTo>
                <a:lnTo>
                  <a:pt x="87901" y="16966"/>
                </a:lnTo>
                <a:lnTo>
                  <a:pt x="86074" y="18239"/>
                </a:lnTo>
                <a:lnTo>
                  <a:pt x="84435" y="18972"/>
                </a:lnTo>
                <a:lnTo>
                  <a:pt x="82974" y="19332"/>
                </a:lnTo>
                <a:lnTo>
                  <a:pt x="81522" y="19332"/>
                </a:lnTo>
                <a:lnTo>
                  <a:pt x="80242" y="18972"/>
                </a:lnTo>
                <a:lnTo>
                  <a:pt x="78969" y="18059"/>
                </a:lnTo>
                <a:lnTo>
                  <a:pt x="77688" y="17146"/>
                </a:lnTo>
                <a:lnTo>
                  <a:pt x="76416" y="15686"/>
                </a:lnTo>
                <a:lnTo>
                  <a:pt x="75135" y="14233"/>
                </a:lnTo>
                <a:lnTo>
                  <a:pt x="72402" y="10579"/>
                </a:lnTo>
                <a:lnTo>
                  <a:pt x="69115" y="6573"/>
                </a:lnTo>
                <a:lnTo>
                  <a:pt x="67296" y="4380"/>
                </a:lnTo>
                <a:lnTo>
                  <a:pt x="65289" y="2193"/>
                </a:lnTo>
                <a:lnTo>
                  <a:pt x="65289" y="2193"/>
                </a:lnTo>
                <a:lnTo>
                  <a:pt x="64196" y="1280"/>
                </a:lnTo>
                <a:lnTo>
                  <a:pt x="62736" y="554"/>
                </a:lnTo>
                <a:lnTo>
                  <a:pt x="61463" y="187"/>
                </a:lnTo>
                <a:lnTo>
                  <a:pt x="60003" y="7"/>
                </a:lnTo>
                <a:lnTo>
                  <a:pt x="60003" y="7"/>
                </a:lnTo>
                <a:lnTo>
                  <a:pt x="59269" y="187"/>
                </a:lnTo>
                <a:lnTo>
                  <a:pt x="58176" y="733"/>
                </a:lnTo>
                <a:lnTo>
                  <a:pt x="54710" y="2740"/>
                </a:lnTo>
                <a:lnTo>
                  <a:pt x="52703" y="4020"/>
                </a:lnTo>
                <a:lnTo>
                  <a:pt x="50517" y="5660"/>
                </a:lnTo>
                <a:lnTo>
                  <a:pt x="48151" y="7300"/>
                </a:lnTo>
                <a:lnTo>
                  <a:pt x="45957" y="9306"/>
                </a:lnTo>
                <a:lnTo>
                  <a:pt x="43950" y="11313"/>
                </a:lnTo>
                <a:lnTo>
                  <a:pt x="42131" y="13499"/>
                </a:lnTo>
                <a:lnTo>
                  <a:pt x="40671" y="15686"/>
                </a:lnTo>
                <a:lnTo>
                  <a:pt x="40124" y="16786"/>
                </a:lnTo>
                <a:lnTo>
                  <a:pt x="39757" y="18059"/>
                </a:lnTo>
                <a:lnTo>
                  <a:pt x="39398" y="19152"/>
                </a:lnTo>
                <a:lnTo>
                  <a:pt x="39211" y="20245"/>
                </a:lnTo>
                <a:lnTo>
                  <a:pt x="39211" y="21338"/>
                </a:lnTo>
                <a:lnTo>
                  <a:pt x="39398" y="22619"/>
                </a:lnTo>
                <a:lnTo>
                  <a:pt x="39757" y="23712"/>
                </a:lnTo>
                <a:lnTo>
                  <a:pt x="40304" y="24805"/>
                </a:lnTo>
                <a:lnTo>
                  <a:pt x="41038" y="25898"/>
                </a:lnTo>
                <a:lnTo>
                  <a:pt x="41951" y="26991"/>
                </a:lnTo>
                <a:lnTo>
                  <a:pt x="41951" y="26991"/>
                </a:lnTo>
                <a:lnTo>
                  <a:pt x="43404" y="28092"/>
                </a:lnTo>
                <a:lnTo>
                  <a:pt x="44864" y="28818"/>
                </a:lnTo>
                <a:lnTo>
                  <a:pt x="46324" y="29545"/>
                </a:lnTo>
                <a:lnTo>
                  <a:pt x="47964" y="29912"/>
                </a:lnTo>
                <a:lnTo>
                  <a:pt x="49603" y="30278"/>
                </a:lnTo>
                <a:lnTo>
                  <a:pt x="51251" y="31005"/>
                </a:lnTo>
                <a:lnTo>
                  <a:pt x="52703" y="31738"/>
                </a:lnTo>
                <a:lnTo>
                  <a:pt x="54163" y="33011"/>
                </a:lnTo>
                <a:lnTo>
                  <a:pt x="54163" y="33011"/>
                </a:lnTo>
                <a:lnTo>
                  <a:pt x="55443" y="34471"/>
                </a:lnTo>
                <a:lnTo>
                  <a:pt x="56170" y="36111"/>
                </a:lnTo>
                <a:lnTo>
                  <a:pt x="56716" y="37938"/>
                </a:lnTo>
                <a:lnTo>
                  <a:pt x="56903" y="40124"/>
                </a:lnTo>
                <a:lnTo>
                  <a:pt x="56903" y="40124"/>
                </a:lnTo>
                <a:lnTo>
                  <a:pt x="56716" y="41584"/>
                </a:lnTo>
                <a:lnTo>
                  <a:pt x="56537" y="43224"/>
                </a:lnTo>
                <a:lnTo>
                  <a:pt x="55990" y="44684"/>
                </a:lnTo>
                <a:lnTo>
                  <a:pt x="55443" y="46144"/>
                </a:lnTo>
                <a:lnTo>
                  <a:pt x="54710" y="47597"/>
                </a:lnTo>
                <a:lnTo>
                  <a:pt x="53804" y="49057"/>
                </a:lnTo>
                <a:lnTo>
                  <a:pt x="52703" y="50337"/>
                </a:lnTo>
                <a:lnTo>
                  <a:pt x="51610" y="51610"/>
                </a:lnTo>
                <a:lnTo>
                  <a:pt x="51610" y="51610"/>
                </a:lnTo>
                <a:lnTo>
                  <a:pt x="50337" y="52703"/>
                </a:lnTo>
                <a:lnTo>
                  <a:pt x="49057" y="53804"/>
                </a:lnTo>
                <a:lnTo>
                  <a:pt x="47784" y="54530"/>
                </a:lnTo>
                <a:lnTo>
                  <a:pt x="46324" y="55443"/>
                </a:lnTo>
                <a:lnTo>
                  <a:pt x="44864" y="55990"/>
                </a:lnTo>
                <a:lnTo>
                  <a:pt x="43224" y="56537"/>
                </a:lnTo>
                <a:lnTo>
                  <a:pt x="41584" y="56716"/>
                </a:lnTo>
                <a:lnTo>
                  <a:pt x="40124" y="56903"/>
                </a:lnTo>
                <a:lnTo>
                  <a:pt x="40124" y="56903"/>
                </a:lnTo>
                <a:lnTo>
                  <a:pt x="38118" y="56716"/>
                </a:lnTo>
                <a:lnTo>
                  <a:pt x="36298" y="56170"/>
                </a:lnTo>
                <a:lnTo>
                  <a:pt x="34471" y="55443"/>
                </a:lnTo>
                <a:lnTo>
                  <a:pt x="33011" y="54163"/>
                </a:lnTo>
                <a:lnTo>
                  <a:pt x="33011" y="54163"/>
                </a:lnTo>
                <a:lnTo>
                  <a:pt x="31738" y="52703"/>
                </a:lnTo>
                <a:lnTo>
                  <a:pt x="30825" y="51063"/>
                </a:lnTo>
                <a:lnTo>
                  <a:pt x="30278" y="49424"/>
                </a:lnTo>
                <a:lnTo>
                  <a:pt x="29732" y="47784"/>
                </a:lnTo>
                <a:lnTo>
                  <a:pt x="29365" y="46324"/>
                </a:lnTo>
                <a:lnTo>
                  <a:pt x="28818" y="44864"/>
                </a:lnTo>
                <a:lnTo>
                  <a:pt x="28092" y="43404"/>
                </a:lnTo>
                <a:lnTo>
                  <a:pt x="26991" y="41944"/>
                </a:lnTo>
                <a:lnTo>
                  <a:pt x="26991" y="41944"/>
                </a:lnTo>
                <a:lnTo>
                  <a:pt x="25898" y="41038"/>
                </a:lnTo>
                <a:lnTo>
                  <a:pt x="24805" y="40304"/>
                </a:lnTo>
                <a:lnTo>
                  <a:pt x="23712" y="39757"/>
                </a:lnTo>
                <a:lnTo>
                  <a:pt x="22619" y="39398"/>
                </a:lnTo>
                <a:lnTo>
                  <a:pt x="21338" y="39211"/>
                </a:lnTo>
                <a:lnTo>
                  <a:pt x="20245" y="39211"/>
                </a:lnTo>
                <a:lnTo>
                  <a:pt x="19152" y="39398"/>
                </a:lnTo>
                <a:lnTo>
                  <a:pt x="18059" y="39757"/>
                </a:lnTo>
                <a:lnTo>
                  <a:pt x="16786" y="40124"/>
                </a:lnTo>
                <a:lnTo>
                  <a:pt x="15686" y="40671"/>
                </a:lnTo>
                <a:lnTo>
                  <a:pt x="13499" y="42131"/>
                </a:lnTo>
                <a:lnTo>
                  <a:pt x="11313" y="43950"/>
                </a:lnTo>
                <a:lnTo>
                  <a:pt x="9306" y="45957"/>
                </a:lnTo>
                <a:lnTo>
                  <a:pt x="7300" y="48151"/>
                </a:lnTo>
                <a:lnTo>
                  <a:pt x="5660" y="50517"/>
                </a:lnTo>
                <a:lnTo>
                  <a:pt x="4020" y="52703"/>
                </a:lnTo>
                <a:lnTo>
                  <a:pt x="2740" y="54710"/>
                </a:lnTo>
                <a:lnTo>
                  <a:pt x="733" y="58176"/>
                </a:lnTo>
                <a:lnTo>
                  <a:pt x="187" y="59269"/>
                </a:lnTo>
                <a:lnTo>
                  <a:pt x="7" y="60003"/>
                </a:lnTo>
                <a:lnTo>
                  <a:pt x="7" y="60003"/>
                </a:lnTo>
                <a:lnTo>
                  <a:pt x="187" y="61456"/>
                </a:lnTo>
                <a:lnTo>
                  <a:pt x="554" y="62736"/>
                </a:lnTo>
                <a:lnTo>
                  <a:pt x="1280" y="64196"/>
                </a:lnTo>
                <a:lnTo>
                  <a:pt x="2193" y="65289"/>
                </a:lnTo>
                <a:lnTo>
                  <a:pt x="2193" y="65289"/>
                </a:lnTo>
                <a:lnTo>
                  <a:pt x="4380" y="67296"/>
                </a:lnTo>
                <a:lnTo>
                  <a:pt x="6573" y="69115"/>
                </a:lnTo>
                <a:lnTo>
                  <a:pt x="10579" y="72402"/>
                </a:lnTo>
                <a:lnTo>
                  <a:pt x="14233" y="75135"/>
                </a:lnTo>
                <a:lnTo>
                  <a:pt x="15686" y="76416"/>
                </a:lnTo>
                <a:lnTo>
                  <a:pt x="17146" y="77688"/>
                </a:lnTo>
                <a:lnTo>
                  <a:pt x="18059" y="78969"/>
                </a:lnTo>
                <a:lnTo>
                  <a:pt x="18972" y="80242"/>
                </a:lnTo>
                <a:lnTo>
                  <a:pt x="19339" y="81522"/>
                </a:lnTo>
                <a:lnTo>
                  <a:pt x="19339" y="82974"/>
                </a:lnTo>
                <a:lnTo>
                  <a:pt x="18972" y="84435"/>
                </a:lnTo>
                <a:lnTo>
                  <a:pt x="18239" y="86074"/>
                </a:lnTo>
                <a:lnTo>
                  <a:pt x="16966" y="87901"/>
                </a:lnTo>
                <a:lnTo>
                  <a:pt x="14959" y="89908"/>
                </a:lnTo>
                <a:lnTo>
                  <a:pt x="14959" y="89908"/>
                </a:lnTo>
                <a:lnTo>
                  <a:pt x="13686" y="91181"/>
                </a:lnTo>
                <a:lnTo>
                  <a:pt x="12226" y="91914"/>
                </a:lnTo>
                <a:lnTo>
                  <a:pt x="10579" y="92461"/>
                </a:lnTo>
                <a:lnTo>
                  <a:pt x="9127" y="92828"/>
                </a:lnTo>
                <a:lnTo>
                  <a:pt x="7479" y="93187"/>
                </a:lnTo>
                <a:lnTo>
                  <a:pt x="5840" y="93921"/>
                </a:lnTo>
                <a:lnTo>
                  <a:pt x="4380" y="94827"/>
                </a:lnTo>
                <a:lnTo>
                  <a:pt x="2740" y="96107"/>
                </a:lnTo>
                <a:lnTo>
                  <a:pt x="2740" y="96107"/>
                </a:lnTo>
                <a:lnTo>
                  <a:pt x="1467" y="97567"/>
                </a:lnTo>
                <a:lnTo>
                  <a:pt x="733" y="99207"/>
                </a:lnTo>
                <a:lnTo>
                  <a:pt x="187" y="101027"/>
                </a:lnTo>
                <a:lnTo>
                  <a:pt x="7" y="103033"/>
                </a:lnTo>
                <a:lnTo>
                  <a:pt x="7" y="103033"/>
                </a:lnTo>
                <a:lnTo>
                  <a:pt x="187" y="104680"/>
                </a:lnTo>
                <a:lnTo>
                  <a:pt x="374" y="106320"/>
                </a:lnTo>
                <a:lnTo>
                  <a:pt x="920" y="107780"/>
                </a:lnTo>
                <a:lnTo>
                  <a:pt x="1647" y="109420"/>
                </a:lnTo>
                <a:lnTo>
                  <a:pt x="2380" y="110693"/>
                </a:lnTo>
                <a:lnTo>
                  <a:pt x="3286" y="112153"/>
                </a:lnTo>
                <a:lnTo>
                  <a:pt x="4200" y="113433"/>
                </a:lnTo>
                <a:lnTo>
                  <a:pt x="5293" y="114706"/>
                </a:lnTo>
                <a:lnTo>
                  <a:pt x="5293" y="114706"/>
                </a:lnTo>
                <a:lnTo>
                  <a:pt x="6573" y="115799"/>
                </a:lnTo>
                <a:lnTo>
                  <a:pt x="7846" y="116713"/>
                </a:lnTo>
                <a:lnTo>
                  <a:pt x="9306" y="117626"/>
                </a:lnTo>
                <a:lnTo>
                  <a:pt x="10766" y="118539"/>
                </a:lnTo>
                <a:lnTo>
                  <a:pt x="12226" y="119086"/>
                </a:lnTo>
                <a:lnTo>
                  <a:pt x="13866" y="119633"/>
                </a:lnTo>
                <a:lnTo>
                  <a:pt x="15326" y="119812"/>
                </a:lnTo>
                <a:lnTo>
                  <a:pt x="16966" y="119992"/>
                </a:lnTo>
                <a:lnTo>
                  <a:pt x="16966" y="119992"/>
                </a:lnTo>
                <a:lnTo>
                  <a:pt x="18972" y="119812"/>
                </a:lnTo>
                <a:lnTo>
                  <a:pt x="20792" y="119266"/>
                </a:lnTo>
                <a:lnTo>
                  <a:pt x="22439" y="118539"/>
                </a:lnTo>
                <a:lnTo>
                  <a:pt x="23892" y="117259"/>
                </a:lnTo>
                <a:lnTo>
                  <a:pt x="23892" y="117259"/>
                </a:lnTo>
                <a:lnTo>
                  <a:pt x="25172" y="115799"/>
                </a:lnTo>
                <a:lnTo>
                  <a:pt x="26085" y="114159"/>
                </a:lnTo>
                <a:lnTo>
                  <a:pt x="26632" y="112699"/>
                </a:lnTo>
                <a:lnTo>
                  <a:pt x="26991" y="111060"/>
                </a:lnTo>
                <a:lnTo>
                  <a:pt x="27546" y="109420"/>
                </a:lnTo>
                <a:lnTo>
                  <a:pt x="28092" y="107960"/>
                </a:lnTo>
                <a:lnTo>
                  <a:pt x="28818" y="106320"/>
                </a:lnTo>
                <a:lnTo>
                  <a:pt x="30091" y="105040"/>
                </a:lnTo>
                <a:lnTo>
                  <a:pt x="30091" y="105040"/>
                </a:lnTo>
                <a:lnTo>
                  <a:pt x="32098" y="103220"/>
                </a:lnTo>
                <a:lnTo>
                  <a:pt x="33925" y="101760"/>
                </a:lnTo>
                <a:lnTo>
                  <a:pt x="35564" y="101027"/>
                </a:lnTo>
                <a:lnTo>
                  <a:pt x="37025" y="100667"/>
                </a:lnTo>
                <a:lnTo>
                  <a:pt x="38485" y="100667"/>
                </a:lnTo>
                <a:lnTo>
                  <a:pt x="39757" y="101027"/>
                </a:lnTo>
                <a:lnTo>
                  <a:pt x="41038" y="101940"/>
                </a:lnTo>
                <a:lnTo>
                  <a:pt x="42311" y="102853"/>
                </a:lnTo>
                <a:lnTo>
                  <a:pt x="43591" y="104313"/>
                </a:lnTo>
                <a:lnTo>
                  <a:pt x="44864" y="105774"/>
                </a:lnTo>
                <a:lnTo>
                  <a:pt x="47604" y="109420"/>
                </a:lnTo>
                <a:lnTo>
                  <a:pt x="50884" y="113433"/>
                </a:lnTo>
                <a:lnTo>
                  <a:pt x="52703" y="115619"/>
                </a:lnTo>
                <a:lnTo>
                  <a:pt x="54710" y="117806"/>
                </a:lnTo>
                <a:lnTo>
                  <a:pt x="54710" y="117806"/>
                </a:lnTo>
                <a:lnTo>
                  <a:pt x="55810" y="118719"/>
                </a:lnTo>
                <a:lnTo>
                  <a:pt x="57263" y="119445"/>
                </a:lnTo>
                <a:lnTo>
                  <a:pt x="58543" y="119812"/>
                </a:lnTo>
                <a:lnTo>
                  <a:pt x="60003" y="119992"/>
                </a:lnTo>
                <a:lnTo>
                  <a:pt x="60003" y="119992"/>
                </a:lnTo>
                <a:lnTo>
                  <a:pt x="60730" y="119812"/>
                </a:lnTo>
                <a:lnTo>
                  <a:pt x="61823" y="119266"/>
                </a:lnTo>
                <a:lnTo>
                  <a:pt x="65289" y="117259"/>
                </a:lnTo>
                <a:lnTo>
                  <a:pt x="67296" y="115986"/>
                </a:lnTo>
                <a:lnTo>
                  <a:pt x="69482" y="114339"/>
                </a:lnTo>
                <a:lnTo>
                  <a:pt x="71856" y="112699"/>
                </a:lnTo>
                <a:lnTo>
                  <a:pt x="74042" y="110693"/>
                </a:lnTo>
                <a:lnTo>
                  <a:pt x="76049" y="108686"/>
                </a:lnTo>
                <a:lnTo>
                  <a:pt x="77868" y="106500"/>
                </a:lnTo>
                <a:lnTo>
                  <a:pt x="79328" y="104313"/>
                </a:lnTo>
                <a:lnTo>
                  <a:pt x="79875" y="103220"/>
                </a:lnTo>
                <a:lnTo>
                  <a:pt x="80242" y="101940"/>
                </a:lnTo>
                <a:lnTo>
                  <a:pt x="80608" y="100847"/>
                </a:lnTo>
                <a:lnTo>
                  <a:pt x="80788" y="99754"/>
                </a:lnTo>
                <a:lnTo>
                  <a:pt x="80788" y="98661"/>
                </a:lnTo>
                <a:lnTo>
                  <a:pt x="80608" y="97380"/>
                </a:lnTo>
                <a:lnTo>
                  <a:pt x="80242" y="96287"/>
                </a:lnTo>
                <a:lnTo>
                  <a:pt x="79695" y="95194"/>
                </a:lnTo>
                <a:lnTo>
                  <a:pt x="78969" y="94101"/>
                </a:lnTo>
                <a:lnTo>
                  <a:pt x="78055" y="93008"/>
                </a:lnTo>
                <a:lnTo>
                  <a:pt x="78055" y="93008"/>
                </a:lnTo>
                <a:lnTo>
                  <a:pt x="76595" y="91914"/>
                </a:lnTo>
                <a:lnTo>
                  <a:pt x="75135" y="91181"/>
                </a:lnTo>
                <a:lnTo>
                  <a:pt x="73675" y="90634"/>
                </a:lnTo>
                <a:lnTo>
                  <a:pt x="72035" y="90087"/>
                </a:lnTo>
                <a:lnTo>
                  <a:pt x="70396" y="89721"/>
                </a:lnTo>
                <a:lnTo>
                  <a:pt x="68756" y="88994"/>
                </a:lnTo>
                <a:lnTo>
                  <a:pt x="67296" y="88268"/>
                </a:lnTo>
                <a:lnTo>
                  <a:pt x="65836" y="86988"/>
                </a:lnTo>
                <a:lnTo>
                  <a:pt x="65836" y="86988"/>
                </a:lnTo>
                <a:lnTo>
                  <a:pt x="64563" y="85528"/>
                </a:lnTo>
                <a:lnTo>
                  <a:pt x="63829" y="83888"/>
                </a:lnTo>
                <a:lnTo>
                  <a:pt x="63283" y="82069"/>
                </a:lnTo>
                <a:lnTo>
                  <a:pt x="63103" y="79875"/>
                </a:lnTo>
                <a:lnTo>
                  <a:pt x="63103" y="79875"/>
                </a:lnTo>
                <a:lnTo>
                  <a:pt x="63283" y="78415"/>
                </a:lnTo>
                <a:lnTo>
                  <a:pt x="63462" y="76775"/>
                </a:lnTo>
                <a:lnTo>
                  <a:pt x="64009" y="75315"/>
                </a:lnTo>
                <a:lnTo>
                  <a:pt x="64563" y="73862"/>
                </a:lnTo>
                <a:lnTo>
                  <a:pt x="65289" y="72402"/>
                </a:lnTo>
                <a:lnTo>
                  <a:pt x="66203" y="70942"/>
                </a:lnTo>
                <a:lnTo>
                  <a:pt x="67296" y="69662"/>
                </a:lnTo>
                <a:lnTo>
                  <a:pt x="68389" y="68389"/>
                </a:lnTo>
                <a:lnTo>
                  <a:pt x="68389" y="68389"/>
                </a:lnTo>
                <a:lnTo>
                  <a:pt x="69662" y="67296"/>
                </a:lnTo>
                <a:lnTo>
                  <a:pt x="70942" y="66382"/>
                </a:lnTo>
                <a:lnTo>
                  <a:pt x="72215" y="65469"/>
                </a:lnTo>
                <a:lnTo>
                  <a:pt x="73675" y="64556"/>
                </a:lnTo>
                <a:lnTo>
                  <a:pt x="75135" y="64009"/>
                </a:lnTo>
                <a:lnTo>
                  <a:pt x="76775" y="63462"/>
                </a:lnTo>
                <a:lnTo>
                  <a:pt x="78422" y="63283"/>
                </a:lnTo>
                <a:lnTo>
                  <a:pt x="79875" y="63103"/>
                </a:lnTo>
                <a:lnTo>
                  <a:pt x="79875" y="63103"/>
                </a:lnTo>
                <a:lnTo>
                  <a:pt x="81881" y="63283"/>
                </a:lnTo>
                <a:lnTo>
                  <a:pt x="83708" y="63829"/>
                </a:lnTo>
                <a:lnTo>
                  <a:pt x="85528" y="64556"/>
                </a:lnTo>
                <a:lnTo>
                  <a:pt x="86988" y="65836"/>
                </a:lnTo>
                <a:lnTo>
                  <a:pt x="86988" y="65836"/>
                </a:lnTo>
                <a:lnTo>
                  <a:pt x="88268" y="67296"/>
                </a:lnTo>
                <a:lnTo>
                  <a:pt x="89174" y="68936"/>
                </a:lnTo>
                <a:lnTo>
                  <a:pt x="89728" y="70575"/>
                </a:lnTo>
                <a:lnTo>
                  <a:pt x="90275" y="72215"/>
                </a:lnTo>
                <a:lnTo>
                  <a:pt x="90634" y="73675"/>
                </a:lnTo>
                <a:lnTo>
                  <a:pt x="91181" y="75135"/>
                </a:lnTo>
                <a:lnTo>
                  <a:pt x="91914" y="76595"/>
                </a:lnTo>
                <a:lnTo>
                  <a:pt x="93008" y="78055"/>
                </a:lnTo>
                <a:lnTo>
                  <a:pt x="93008" y="78055"/>
                </a:lnTo>
                <a:lnTo>
                  <a:pt x="94101" y="78969"/>
                </a:lnTo>
                <a:lnTo>
                  <a:pt x="95194" y="79695"/>
                </a:lnTo>
                <a:lnTo>
                  <a:pt x="96287" y="80242"/>
                </a:lnTo>
                <a:lnTo>
                  <a:pt x="97380" y="80608"/>
                </a:lnTo>
                <a:lnTo>
                  <a:pt x="98661" y="80788"/>
                </a:lnTo>
                <a:lnTo>
                  <a:pt x="99754" y="80788"/>
                </a:lnTo>
                <a:lnTo>
                  <a:pt x="100847" y="80608"/>
                </a:lnTo>
                <a:lnTo>
                  <a:pt x="101940" y="80242"/>
                </a:lnTo>
                <a:lnTo>
                  <a:pt x="103220" y="79875"/>
                </a:lnTo>
                <a:lnTo>
                  <a:pt x="104313" y="79328"/>
                </a:lnTo>
                <a:lnTo>
                  <a:pt x="106500" y="77868"/>
                </a:lnTo>
                <a:lnTo>
                  <a:pt x="108686" y="76049"/>
                </a:lnTo>
                <a:lnTo>
                  <a:pt x="110693" y="74042"/>
                </a:lnTo>
                <a:lnTo>
                  <a:pt x="112699" y="71856"/>
                </a:lnTo>
                <a:lnTo>
                  <a:pt x="114339" y="69482"/>
                </a:lnTo>
                <a:lnTo>
                  <a:pt x="115986" y="67296"/>
                </a:lnTo>
                <a:lnTo>
                  <a:pt x="117259" y="65289"/>
                </a:lnTo>
                <a:lnTo>
                  <a:pt x="119266" y="61823"/>
                </a:lnTo>
                <a:lnTo>
                  <a:pt x="119812" y="60730"/>
                </a:lnTo>
                <a:lnTo>
                  <a:pt x="119992" y="60003"/>
                </a:lnTo>
                <a:lnTo>
                  <a:pt x="119992" y="60003"/>
                </a:lnTo>
                <a:lnTo>
                  <a:pt x="119812" y="58543"/>
                </a:lnTo>
                <a:lnTo>
                  <a:pt x="119445" y="57263"/>
                </a:lnTo>
                <a:lnTo>
                  <a:pt x="118719" y="55803"/>
                </a:lnTo>
                <a:lnTo>
                  <a:pt x="117806" y="54710"/>
                </a:lnTo>
                <a:lnTo>
                  <a:pt x="117806" y="54710"/>
                </a:lnTo>
                <a:lnTo>
                  <a:pt x="115619" y="52703"/>
                </a:lnTo>
                <a:lnTo>
                  <a:pt x="113433" y="50884"/>
                </a:lnTo>
                <a:lnTo>
                  <a:pt x="109420" y="47597"/>
                </a:lnTo>
                <a:lnTo>
                  <a:pt x="105774" y="44864"/>
                </a:lnTo>
                <a:lnTo>
                  <a:pt x="104313" y="43591"/>
                </a:lnTo>
                <a:lnTo>
                  <a:pt x="102853" y="42311"/>
                </a:lnTo>
                <a:lnTo>
                  <a:pt x="101940" y="41038"/>
                </a:lnTo>
                <a:lnTo>
                  <a:pt x="101034" y="39757"/>
                </a:lnTo>
                <a:lnTo>
                  <a:pt x="100667" y="38485"/>
                </a:lnTo>
                <a:lnTo>
                  <a:pt x="100667" y="37025"/>
                </a:lnTo>
                <a:lnTo>
                  <a:pt x="101034" y="35564"/>
                </a:lnTo>
                <a:lnTo>
                  <a:pt x="101760" y="33925"/>
                </a:lnTo>
                <a:lnTo>
                  <a:pt x="103033" y="32098"/>
                </a:lnTo>
                <a:lnTo>
                  <a:pt x="105040" y="30091"/>
                </a:lnTo>
                <a:lnTo>
                  <a:pt x="105040" y="3009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Font typeface="Arvo"/>
              <a:buNone/>
              <a:defRPr b="0" i="0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indent="0" lvl="1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indent="0" lvl="2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indent="0" lvl="3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indent="0" lvl="4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indent="0" lvl="5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indent="0" lvl="6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indent="0" lvl="7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indent="0" lvl="8">
              <a:spcBef>
                <a:spcPts val="0"/>
              </a:spcBef>
              <a:buClr>
                <a:srgbClr val="7198A9"/>
              </a:buClr>
              <a:buFont typeface="Arvo"/>
              <a:buNone/>
              <a:defRPr sz="18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842475" y="1918281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03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2032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□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20320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▫"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D778A"/>
              </a:buClr>
              <a:buFont typeface="Muli"/>
              <a:buNone/>
              <a:defRPr b="0" i="0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rthk.shinyapps.io/Prob_Click_Cat_Po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Targeted_advertising" TargetMode="External"/><Relationship Id="rId4" Type="http://schemas.openxmlformats.org/officeDocument/2006/relationships/hyperlink" Target="https://en.wikipedia.org/wiki/Advertisement" TargetMode="External"/><Relationship Id="rId5" Type="http://schemas.openxmlformats.org/officeDocument/2006/relationships/hyperlink" Target="https://en.wikipedia.org/wiki/Websites" TargetMode="External"/><Relationship Id="rId6" Type="http://schemas.openxmlformats.org/officeDocument/2006/relationships/hyperlink" Target="https://en.wikipedia.org/wiki/Index_ter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ctrTitle"/>
          </p:nvPr>
        </p:nvSpPr>
        <p:spPr>
          <a:xfrm>
            <a:off x="2961550" y="1991825"/>
            <a:ext cx="3220800" cy="115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30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 of Ad Clicks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4294967295" type="ctrTitle"/>
          </p:nvPr>
        </p:nvSpPr>
        <p:spPr>
          <a:xfrm>
            <a:off x="914050" y="2057900"/>
            <a:ext cx="5883598" cy="21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t/>
            </a:r>
            <a:endParaRPr b="1" i="0" sz="6000" u="none" cap="none" strike="noStrike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t/>
            </a:r>
            <a:endParaRPr b="1" i="0" sz="6000" u="none" cap="none" strike="noStrike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60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Prediction of Ad Click</a:t>
            </a:r>
          </a:p>
        </p:txBody>
      </p:sp>
      <p:sp>
        <p:nvSpPr>
          <p:cNvPr id="316" name="Shape 316"/>
          <p:cNvSpPr/>
          <p:nvPr/>
        </p:nvSpPr>
        <p:spPr>
          <a:xfrm>
            <a:off x="2655233" y="1877091"/>
            <a:ext cx="295184" cy="281854"/>
          </a:xfrm>
          <a:custGeom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Shape 317"/>
          <p:cNvGrpSpPr/>
          <p:nvPr/>
        </p:nvGrpSpPr>
        <p:grpSpPr>
          <a:xfrm>
            <a:off x="1079167" y="1146434"/>
            <a:ext cx="325659" cy="326129"/>
            <a:chOff x="5294400" y="974850"/>
            <a:chExt cx="416499" cy="417099"/>
          </a:xfrm>
        </p:grpSpPr>
        <p:sp>
          <p:nvSpPr>
            <p:cNvPr id="318" name="Shape 318"/>
            <p:cNvSpPr/>
            <p:nvPr/>
          </p:nvSpPr>
          <p:spPr>
            <a:xfrm>
              <a:off x="5325450" y="997975"/>
              <a:ext cx="151649" cy="154700"/>
            </a:xfrm>
            <a:custGeom>
              <a:pathLst>
                <a:path extrusionOk="0" fill="none" h="120000" w="120000">
                  <a:moveTo>
                    <a:pt x="53016" y="1435"/>
                  </a:moveTo>
                  <a:lnTo>
                    <a:pt x="53016" y="1435"/>
                  </a:lnTo>
                  <a:lnTo>
                    <a:pt x="51572" y="19"/>
                  </a:lnTo>
                  <a:lnTo>
                    <a:pt x="50128" y="19"/>
                  </a:lnTo>
                  <a:lnTo>
                    <a:pt x="48684" y="484"/>
                  </a:lnTo>
                  <a:lnTo>
                    <a:pt x="48189" y="2850"/>
                  </a:lnTo>
                  <a:lnTo>
                    <a:pt x="41444" y="34964"/>
                  </a:lnTo>
                  <a:lnTo>
                    <a:pt x="41444" y="34964"/>
                  </a:lnTo>
                  <a:lnTo>
                    <a:pt x="40494" y="37330"/>
                  </a:lnTo>
                  <a:lnTo>
                    <a:pt x="39050" y="39696"/>
                  </a:lnTo>
                  <a:lnTo>
                    <a:pt x="36636" y="42062"/>
                  </a:lnTo>
                  <a:lnTo>
                    <a:pt x="34223" y="42992"/>
                  </a:lnTo>
                  <a:lnTo>
                    <a:pt x="2433" y="53387"/>
                  </a:lnTo>
                  <a:lnTo>
                    <a:pt x="2433" y="53387"/>
                  </a:lnTo>
                  <a:lnTo>
                    <a:pt x="494" y="54802"/>
                  </a:lnTo>
                  <a:lnTo>
                    <a:pt x="19" y="55753"/>
                  </a:lnTo>
                  <a:lnTo>
                    <a:pt x="494" y="57168"/>
                  </a:lnTo>
                  <a:lnTo>
                    <a:pt x="1938" y="58584"/>
                  </a:lnTo>
                  <a:lnTo>
                    <a:pt x="31335" y="74641"/>
                  </a:lnTo>
                  <a:lnTo>
                    <a:pt x="31335" y="74641"/>
                  </a:lnTo>
                  <a:lnTo>
                    <a:pt x="33748" y="76056"/>
                  </a:lnTo>
                  <a:lnTo>
                    <a:pt x="35667" y="78422"/>
                  </a:lnTo>
                  <a:lnTo>
                    <a:pt x="36636" y="81254"/>
                  </a:lnTo>
                  <a:lnTo>
                    <a:pt x="37111" y="83619"/>
                  </a:lnTo>
                  <a:lnTo>
                    <a:pt x="37606" y="116683"/>
                  </a:lnTo>
                  <a:lnTo>
                    <a:pt x="37606" y="116683"/>
                  </a:lnTo>
                  <a:lnTo>
                    <a:pt x="38081" y="118564"/>
                  </a:lnTo>
                  <a:lnTo>
                    <a:pt x="39050" y="119980"/>
                  </a:lnTo>
                  <a:lnTo>
                    <a:pt x="40494" y="119980"/>
                  </a:lnTo>
                  <a:lnTo>
                    <a:pt x="41938" y="118564"/>
                  </a:lnTo>
                  <a:lnTo>
                    <a:pt x="66508" y="96360"/>
                  </a:lnTo>
                  <a:lnTo>
                    <a:pt x="66508" y="96360"/>
                  </a:lnTo>
                  <a:lnTo>
                    <a:pt x="68921" y="94479"/>
                  </a:lnTo>
                  <a:lnTo>
                    <a:pt x="71810" y="93529"/>
                  </a:lnTo>
                  <a:lnTo>
                    <a:pt x="74698" y="93529"/>
                  </a:lnTo>
                  <a:lnTo>
                    <a:pt x="77586" y="94014"/>
                  </a:lnTo>
                  <a:lnTo>
                    <a:pt x="109396" y="103458"/>
                  </a:lnTo>
                  <a:lnTo>
                    <a:pt x="109396" y="103458"/>
                  </a:lnTo>
                  <a:lnTo>
                    <a:pt x="111790" y="103923"/>
                  </a:lnTo>
                  <a:lnTo>
                    <a:pt x="112759" y="103458"/>
                  </a:lnTo>
                  <a:lnTo>
                    <a:pt x="113234" y="102042"/>
                  </a:lnTo>
                  <a:lnTo>
                    <a:pt x="112759" y="100142"/>
                  </a:lnTo>
                  <a:lnTo>
                    <a:pt x="98793" y="69928"/>
                  </a:lnTo>
                  <a:lnTo>
                    <a:pt x="98793" y="69928"/>
                  </a:lnTo>
                  <a:lnTo>
                    <a:pt x="97823" y="67563"/>
                  </a:lnTo>
                  <a:lnTo>
                    <a:pt x="97823" y="64731"/>
                  </a:lnTo>
                  <a:lnTo>
                    <a:pt x="98298" y="61881"/>
                  </a:lnTo>
                  <a:lnTo>
                    <a:pt x="99742" y="59534"/>
                  </a:lnTo>
                  <a:lnTo>
                    <a:pt x="119030" y="32598"/>
                  </a:lnTo>
                  <a:lnTo>
                    <a:pt x="119030" y="32598"/>
                  </a:lnTo>
                  <a:lnTo>
                    <a:pt x="119980" y="30717"/>
                  </a:lnTo>
                  <a:lnTo>
                    <a:pt x="119980" y="29301"/>
                  </a:lnTo>
                  <a:lnTo>
                    <a:pt x="118536" y="28351"/>
                  </a:lnTo>
                  <a:lnTo>
                    <a:pt x="116617" y="28351"/>
                  </a:lnTo>
                  <a:lnTo>
                    <a:pt x="82888" y="32133"/>
                  </a:lnTo>
                  <a:lnTo>
                    <a:pt x="82888" y="32133"/>
                  </a:lnTo>
                  <a:lnTo>
                    <a:pt x="80474" y="32133"/>
                  </a:lnTo>
                  <a:lnTo>
                    <a:pt x="77586" y="31182"/>
                  </a:lnTo>
                  <a:lnTo>
                    <a:pt x="75173" y="29767"/>
                  </a:lnTo>
                  <a:lnTo>
                    <a:pt x="73254" y="27886"/>
                  </a:lnTo>
                  <a:lnTo>
                    <a:pt x="53016" y="1435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94400" y="974850"/>
              <a:ext cx="416499" cy="417099"/>
            </a:xfrm>
            <a:custGeom>
              <a:pathLst>
                <a:path extrusionOk="0" fill="none" h="120000" w="120000">
                  <a:moveTo>
                    <a:pt x="35092" y="87763"/>
                  </a:moveTo>
                  <a:lnTo>
                    <a:pt x="35092" y="87763"/>
                  </a:lnTo>
                  <a:lnTo>
                    <a:pt x="37894" y="87590"/>
                  </a:lnTo>
                  <a:lnTo>
                    <a:pt x="40530" y="87417"/>
                  </a:lnTo>
                  <a:lnTo>
                    <a:pt x="43159" y="87065"/>
                  </a:lnTo>
                  <a:lnTo>
                    <a:pt x="45788" y="86540"/>
                  </a:lnTo>
                  <a:lnTo>
                    <a:pt x="48244" y="86015"/>
                  </a:lnTo>
                  <a:lnTo>
                    <a:pt x="50701" y="85310"/>
                  </a:lnTo>
                  <a:lnTo>
                    <a:pt x="53157" y="84440"/>
                  </a:lnTo>
                  <a:lnTo>
                    <a:pt x="55613" y="83562"/>
                  </a:lnTo>
                  <a:lnTo>
                    <a:pt x="57896" y="82512"/>
                  </a:lnTo>
                  <a:lnTo>
                    <a:pt x="60180" y="81282"/>
                  </a:lnTo>
                  <a:lnTo>
                    <a:pt x="62456" y="80059"/>
                  </a:lnTo>
                  <a:lnTo>
                    <a:pt x="64559" y="78657"/>
                  </a:lnTo>
                  <a:lnTo>
                    <a:pt x="66669" y="77254"/>
                  </a:lnTo>
                  <a:lnTo>
                    <a:pt x="68600" y="75679"/>
                  </a:lnTo>
                  <a:lnTo>
                    <a:pt x="70530" y="74104"/>
                  </a:lnTo>
                  <a:lnTo>
                    <a:pt x="72280" y="72349"/>
                  </a:lnTo>
                  <a:lnTo>
                    <a:pt x="74038" y="70421"/>
                  </a:lnTo>
                  <a:lnTo>
                    <a:pt x="75788" y="68494"/>
                  </a:lnTo>
                  <a:lnTo>
                    <a:pt x="77366" y="66566"/>
                  </a:lnTo>
                  <a:lnTo>
                    <a:pt x="78770" y="64466"/>
                  </a:lnTo>
                  <a:lnTo>
                    <a:pt x="80175" y="62366"/>
                  </a:lnTo>
                  <a:lnTo>
                    <a:pt x="81406" y="60266"/>
                  </a:lnTo>
                  <a:lnTo>
                    <a:pt x="82631" y="57986"/>
                  </a:lnTo>
                  <a:lnTo>
                    <a:pt x="83683" y="55533"/>
                  </a:lnTo>
                  <a:lnTo>
                    <a:pt x="84561" y="53253"/>
                  </a:lnTo>
                  <a:lnTo>
                    <a:pt x="85440" y="50800"/>
                  </a:lnTo>
                  <a:lnTo>
                    <a:pt x="86139" y="48348"/>
                  </a:lnTo>
                  <a:lnTo>
                    <a:pt x="86665" y="45722"/>
                  </a:lnTo>
                  <a:lnTo>
                    <a:pt x="87190" y="43097"/>
                  </a:lnTo>
                  <a:lnTo>
                    <a:pt x="87543" y="40465"/>
                  </a:lnTo>
                  <a:lnTo>
                    <a:pt x="87716" y="37839"/>
                  </a:lnTo>
                  <a:lnTo>
                    <a:pt x="87716" y="35214"/>
                  </a:lnTo>
                  <a:lnTo>
                    <a:pt x="87716" y="35214"/>
                  </a:lnTo>
                  <a:lnTo>
                    <a:pt x="87716" y="32589"/>
                  </a:lnTo>
                  <a:lnTo>
                    <a:pt x="87543" y="30136"/>
                  </a:lnTo>
                  <a:lnTo>
                    <a:pt x="87190" y="27684"/>
                  </a:lnTo>
                  <a:lnTo>
                    <a:pt x="86845" y="25231"/>
                  </a:lnTo>
                  <a:lnTo>
                    <a:pt x="86312" y="22951"/>
                  </a:lnTo>
                  <a:lnTo>
                    <a:pt x="85613" y="20498"/>
                  </a:lnTo>
                  <a:lnTo>
                    <a:pt x="84914" y="18218"/>
                  </a:lnTo>
                  <a:lnTo>
                    <a:pt x="84208" y="15945"/>
                  </a:lnTo>
                  <a:lnTo>
                    <a:pt x="83157" y="13845"/>
                  </a:lnTo>
                  <a:lnTo>
                    <a:pt x="82278" y="11738"/>
                  </a:lnTo>
                  <a:lnTo>
                    <a:pt x="81054" y="9637"/>
                  </a:lnTo>
                  <a:lnTo>
                    <a:pt x="80002" y="7537"/>
                  </a:lnTo>
                  <a:lnTo>
                    <a:pt x="78597" y="5610"/>
                  </a:lnTo>
                  <a:lnTo>
                    <a:pt x="77193" y="3682"/>
                  </a:lnTo>
                  <a:lnTo>
                    <a:pt x="74211" y="0"/>
                  </a:lnTo>
                  <a:lnTo>
                    <a:pt x="74211" y="0"/>
                  </a:lnTo>
                  <a:lnTo>
                    <a:pt x="76667" y="704"/>
                  </a:lnTo>
                  <a:lnTo>
                    <a:pt x="79123" y="1582"/>
                  </a:lnTo>
                  <a:lnTo>
                    <a:pt x="83855" y="3330"/>
                  </a:lnTo>
                  <a:lnTo>
                    <a:pt x="88242" y="5610"/>
                  </a:lnTo>
                  <a:lnTo>
                    <a:pt x="92456" y="8062"/>
                  </a:lnTo>
                  <a:lnTo>
                    <a:pt x="96489" y="11040"/>
                  </a:lnTo>
                  <a:lnTo>
                    <a:pt x="100350" y="14190"/>
                  </a:lnTo>
                  <a:lnTo>
                    <a:pt x="103858" y="17693"/>
                  </a:lnTo>
                  <a:lnTo>
                    <a:pt x="107013" y="21376"/>
                  </a:lnTo>
                  <a:lnTo>
                    <a:pt x="109995" y="25403"/>
                  </a:lnTo>
                  <a:lnTo>
                    <a:pt x="112451" y="29604"/>
                  </a:lnTo>
                  <a:lnTo>
                    <a:pt x="114734" y="34164"/>
                  </a:lnTo>
                  <a:lnTo>
                    <a:pt x="116665" y="38717"/>
                  </a:lnTo>
                  <a:lnTo>
                    <a:pt x="117363" y="41169"/>
                  </a:lnTo>
                  <a:lnTo>
                    <a:pt x="118069" y="43622"/>
                  </a:lnTo>
                  <a:lnTo>
                    <a:pt x="118595" y="46075"/>
                  </a:lnTo>
                  <a:lnTo>
                    <a:pt x="119121" y="48700"/>
                  </a:lnTo>
                  <a:lnTo>
                    <a:pt x="119474" y="51153"/>
                  </a:lnTo>
                  <a:lnTo>
                    <a:pt x="119819" y="53778"/>
                  </a:lnTo>
                  <a:lnTo>
                    <a:pt x="120000" y="56410"/>
                  </a:lnTo>
                  <a:lnTo>
                    <a:pt x="120000" y="59036"/>
                  </a:lnTo>
                  <a:lnTo>
                    <a:pt x="120000" y="59036"/>
                  </a:lnTo>
                  <a:lnTo>
                    <a:pt x="120000" y="62193"/>
                  </a:lnTo>
                  <a:lnTo>
                    <a:pt x="119647" y="65171"/>
                  </a:lnTo>
                  <a:lnTo>
                    <a:pt x="119294" y="68321"/>
                  </a:lnTo>
                  <a:lnTo>
                    <a:pt x="118768" y="71299"/>
                  </a:lnTo>
                  <a:lnTo>
                    <a:pt x="118069" y="74277"/>
                  </a:lnTo>
                  <a:lnTo>
                    <a:pt x="117363" y="77082"/>
                  </a:lnTo>
                  <a:lnTo>
                    <a:pt x="116312" y="80059"/>
                  </a:lnTo>
                  <a:lnTo>
                    <a:pt x="115260" y="82685"/>
                  </a:lnTo>
                  <a:lnTo>
                    <a:pt x="114036" y="85490"/>
                  </a:lnTo>
                  <a:lnTo>
                    <a:pt x="112631" y="88115"/>
                  </a:lnTo>
                  <a:lnTo>
                    <a:pt x="111226" y="90568"/>
                  </a:lnTo>
                  <a:lnTo>
                    <a:pt x="109649" y="93020"/>
                  </a:lnTo>
                  <a:lnTo>
                    <a:pt x="107891" y="95473"/>
                  </a:lnTo>
                  <a:lnTo>
                    <a:pt x="106141" y="97753"/>
                  </a:lnTo>
                  <a:lnTo>
                    <a:pt x="104211" y="100026"/>
                  </a:lnTo>
                  <a:lnTo>
                    <a:pt x="102100" y="102126"/>
                  </a:lnTo>
                  <a:lnTo>
                    <a:pt x="99997" y="104054"/>
                  </a:lnTo>
                  <a:lnTo>
                    <a:pt x="97894" y="105981"/>
                  </a:lnTo>
                  <a:lnTo>
                    <a:pt x="95611" y="107909"/>
                  </a:lnTo>
                  <a:lnTo>
                    <a:pt x="93154" y="109484"/>
                  </a:lnTo>
                  <a:lnTo>
                    <a:pt x="90698" y="111066"/>
                  </a:lnTo>
                  <a:lnTo>
                    <a:pt x="88069" y="112642"/>
                  </a:lnTo>
                  <a:lnTo>
                    <a:pt x="85440" y="113864"/>
                  </a:lnTo>
                  <a:lnTo>
                    <a:pt x="82804" y="115094"/>
                  </a:lnTo>
                  <a:lnTo>
                    <a:pt x="80002" y="116317"/>
                  </a:lnTo>
                  <a:lnTo>
                    <a:pt x="77193" y="117194"/>
                  </a:lnTo>
                  <a:lnTo>
                    <a:pt x="74211" y="118072"/>
                  </a:lnTo>
                  <a:lnTo>
                    <a:pt x="71402" y="118770"/>
                  </a:lnTo>
                  <a:lnTo>
                    <a:pt x="68247" y="119295"/>
                  </a:lnTo>
                  <a:lnTo>
                    <a:pt x="65265" y="119647"/>
                  </a:lnTo>
                  <a:lnTo>
                    <a:pt x="62103" y="119820"/>
                  </a:lnTo>
                  <a:lnTo>
                    <a:pt x="59121" y="120000"/>
                  </a:lnTo>
                  <a:lnTo>
                    <a:pt x="59121" y="120000"/>
                  </a:lnTo>
                  <a:lnTo>
                    <a:pt x="56319" y="119820"/>
                  </a:lnTo>
                  <a:lnTo>
                    <a:pt x="53683" y="119647"/>
                  </a:lnTo>
                  <a:lnTo>
                    <a:pt x="51226" y="119474"/>
                  </a:lnTo>
                  <a:lnTo>
                    <a:pt x="48597" y="119122"/>
                  </a:lnTo>
                  <a:lnTo>
                    <a:pt x="46141" y="118597"/>
                  </a:lnTo>
                  <a:lnTo>
                    <a:pt x="43685" y="117892"/>
                  </a:lnTo>
                  <a:lnTo>
                    <a:pt x="41229" y="117194"/>
                  </a:lnTo>
                  <a:lnTo>
                    <a:pt x="38773" y="116497"/>
                  </a:lnTo>
                  <a:lnTo>
                    <a:pt x="34040" y="114569"/>
                  </a:lnTo>
                  <a:lnTo>
                    <a:pt x="29654" y="112462"/>
                  </a:lnTo>
                  <a:lnTo>
                    <a:pt x="25440" y="109836"/>
                  </a:lnTo>
                  <a:lnTo>
                    <a:pt x="21406" y="106859"/>
                  </a:lnTo>
                  <a:lnTo>
                    <a:pt x="17546" y="103708"/>
                  </a:lnTo>
                  <a:lnTo>
                    <a:pt x="14218" y="100206"/>
                  </a:lnTo>
                  <a:lnTo>
                    <a:pt x="10883" y="96523"/>
                  </a:lnTo>
                  <a:lnTo>
                    <a:pt x="8074" y="92495"/>
                  </a:lnTo>
                  <a:lnTo>
                    <a:pt x="5445" y="88288"/>
                  </a:lnTo>
                  <a:lnTo>
                    <a:pt x="3342" y="83735"/>
                  </a:lnTo>
                  <a:lnTo>
                    <a:pt x="1411" y="79009"/>
                  </a:lnTo>
                  <a:lnTo>
                    <a:pt x="705" y="76729"/>
                  </a:lnTo>
                  <a:lnTo>
                    <a:pt x="7" y="74277"/>
                  </a:lnTo>
                  <a:lnTo>
                    <a:pt x="7" y="74277"/>
                  </a:lnTo>
                  <a:lnTo>
                    <a:pt x="3515" y="77254"/>
                  </a:lnTo>
                  <a:lnTo>
                    <a:pt x="5445" y="78657"/>
                  </a:lnTo>
                  <a:lnTo>
                    <a:pt x="7548" y="79880"/>
                  </a:lnTo>
                  <a:lnTo>
                    <a:pt x="9478" y="81110"/>
                  </a:lnTo>
                  <a:lnTo>
                    <a:pt x="11582" y="82160"/>
                  </a:lnTo>
                  <a:lnTo>
                    <a:pt x="13692" y="83210"/>
                  </a:lnTo>
                  <a:lnTo>
                    <a:pt x="15968" y="84087"/>
                  </a:lnTo>
                  <a:lnTo>
                    <a:pt x="18252" y="84965"/>
                  </a:lnTo>
                  <a:lnTo>
                    <a:pt x="20528" y="85662"/>
                  </a:lnTo>
                  <a:lnTo>
                    <a:pt x="22811" y="86187"/>
                  </a:lnTo>
                  <a:lnTo>
                    <a:pt x="25267" y="86713"/>
                  </a:lnTo>
                  <a:lnTo>
                    <a:pt x="27723" y="87238"/>
                  </a:lnTo>
                  <a:lnTo>
                    <a:pt x="30180" y="87417"/>
                  </a:lnTo>
                  <a:lnTo>
                    <a:pt x="32636" y="87590"/>
                  </a:lnTo>
                  <a:lnTo>
                    <a:pt x="35092" y="87763"/>
                  </a:lnTo>
                  <a:lnTo>
                    <a:pt x="35092" y="87763"/>
                  </a:lnTo>
                  <a:close/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1404826" y="1472585"/>
            <a:ext cx="586759" cy="586759"/>
            <a:chOff x="5941025" y="3634400"/>
            <a:chExt cx="467648" cy="467648"/>
          </a:xfrm>
        </p:grpSpPr>
        <p:sp>
          <p:nvSpPr>
            <p:cNvPr id="321" name="Shape 321"/>
            <p:cNvSpPr/>
            <p:nvPr/>
          </p:nvSpPr>
          <p:spPr>
            <a:xfrm>
              <a:off x="5941025" y="3634400"/>
              <a:ext cx="467648" cy="467648"/>
            </a:xfrm>
            <a:custGeom>
              <a:pathLst>
                <a:path extrusionOk="0" fill="none" h="120000" w="120000">
                  <a:moveTo>
                    <a:pt x="60000" y="6"/>
                  </a:moveTo>
                  <a:lnTo>
                    <a:pt x="60000" y="6"/>
                  </a:lnTo>
                  <a:lnTo>
                    <a:pt x="56875" y="160"/>
                  </a:lnTo>
                  <a:lnTo>
                    <a:pt x="53905" y="320"/>
                  </a:lnTo>
                  <a:lnTo>
                    <a:pt x="50935" y="789"/>
                  </a:lnTo>
                  <a:lnTo>
                    <a:pt x="47971" y="1257"/>
                  </a:lnTo>
                  <a:lnTo>
                    <a:pt x="45001" y="1879"/>
                  </a:lnTo>
                  <a:lnTo>
                    <a:pt x="42191" y="2816"/>
                  </a:lnTo>
                  <a:lnTo>
                    <a:pt x="39375" y="3752"/>
                  </a:lnTo>
                  <a:lnTo>
                    <a:pt x="36719" y="4695"/>
                  </a:lnTo>
                  <a:lnTo>
                    <a:pt x="34063" y="5940"/>
                  </a:lnTo>
                  <a:lnTo>
                    <a:pt x="31408" y="7351"/>
                  </a:lnTo>
                  <a:lnTo>
                    <a:pt x="28906" y="8756"/>
                  </a:lnTo>
                  <a:lnTo>
                    <a:pt x="26410" y="10315"/>
                  </a:lnTo>
                  <a:lnTo>
                    <a:pt x="24062" y="12034"/>
                  </a:lnTo>
                  <a:lnTo>
                    <a:pt x="21875" y="13753"/>
                  </a:lnTo>
                  <a:lnTo>
                    <a:pt x="19687" y="15627"/>
                  </a:lnTo>
                  <a:lnTo>
                    <a:pt x="17660" y="17660"/>
                  </a:lnTo>
                  <a:lnTo>
                    <a:pt x="15627" y="19694"/>
                  </a:lnTo>
                  <a:lnTo>
                    <a:pt x="13753" y="21881"/>
                  </a:lnTo>
                  <a:lnTo>
                    <a:pt x="12034" y="24069"/>
                  </a:lnTo>
                  <a:lnTo>
                    <a:pt x="10315" y="26410"/>
                  </a:lnTo>
                  <a:lnTo>
                    <a:pt x="8756" y="28912"/>
                  </a:lnTo>
                  <a:lnTo>
                    <a:pt x="7345" y="31408"/>
                  </a:lnTo>
                  <a:lnTo>
                    <a:pt x="5940" y="34063"/>
                  </a:lnTo>
                  <a:lnTo>
                    <a:pt x="4689" y="36719"/>
                  </a:lnTo>
                  <a:lnTo>
                    <a:pt x="3752" y="39375"/>
                  </a:lnTo>
                  <a:lnTo>
                    <a:pt x="2816" y="42191"/>
                  </a:lnTo>
                  <a:lnTo>
                    <a:pt x="1879" y="45001"/>
                  </a:lnTo>
                  <a:lnTo>
                    <a:pt x="1257" y="47971"/>
                  </a:lnTo>
                  <a:lnTo>
                    <a:pt x="789" y="50941"/>
                  </a:lnTo>
                  <a:lnTo>
                    <a:pt x="314" y="53905"/>
                  </a:lnTo>
                  <a:lnTo>
                    <a:pt x="160" y="56875"/>
                  </a:lnTo>
                  <a:lnTo>
                    <a:pt x="6" y="60000"/>
                  </a:lnTo>
                  <a:lnTo>
                    <a:pt x="6" y="60000"/>
                  </a:lnTo>
                  <a:lnTo>
                    <a:pt x="160" y="63124"/>
                  </a:lnTo>
                  <a:lnTo>
                    <a:pt x="314" y="66094"/>
                  </a:lnTo>
                  <a:lnTo>
                    <a:pt x="789" y="69064"/>
                  </a:lnTo>
                  <a:lnTo>
                    <a:pt x="1257" y="72034"/>
                  </a:lnTo>
                  <a:lnTo>
                    <a:pt x="1879" y="74998"/>
                  </a:lnTo>
                  <a:lnTo>
                    <a:pt x="2816" y="77814"/>
                  </a:lnTo>
                  <a:lnTo>
                    <a:pt x="3752" y="80624"/>
                  </a:lnTo>
                  <a:lnTo>
                    <a:pt x="4689" y="83280"/>
                  </a:lnTo>
                  <a:lnTo>
                    <a:pt x="5940" y="85936"/>
                  </a:lnTo>
                  <a:lnTo>
                    <a:pt x="7345" y="88591"/>
                  </a:lnTo>
                  <a:lnTo>
                    <a:pt x="8756" y="91093"/>
                  </a:lnTo>
                  <a:lnTo>
                    <a:pt x="10315" y="93595"/>
                  </a:lnTo>
                  <a:lnTo>
                    <a:pt x="12034" y="95937"/>
                  </a:lnTo>
                  <a:lnTo>
                    <a:pt x="13753" y="98124"/>
                  </a:lnTo>
                  <a:lnTo>
                    <a:pt x="15627" y="100312"/>
                  </a:lnTo>
                  <a:lnTo>
                    <a:pt x="17660" y="102339"/>
                  </a:lnTo>
                  <a:lnTo>
                    <a:pt x="19687" y="104372"/>
                  </a:lnTo>
                  <a:lnTo>
                    <a:pt x="21875" y="106246"/>
                  </a:lnTo>
                  <a:lnTo>
                    <a:pt x="24062" y="107965"/>
                  </a:lnTo>
                  <a:lnTo>
                    <a:pt x="26410" y="109684"/>
                  </a:lnTo>
                  <a:lnTo>
                    <a:pt x="28906" y="111249"/>
                  </a:lnTo>
                  <a:lnTo>
                    <a:pt x="31408" y="112654"/>
                  </a:lnTo>
                  <a:lnTo>
                    <a:pt x="34063" y="114059"/>
                  </a:lnTo>
                  <a:lnTo>
                    <a:pt x="36719" y="115310"/>
                  </a:lnTo>
                  <a:lnTo>
                    <a:pt x="39375" y="116247"/>
                  </a:lnTo>
                  <a:lnTo>
                    <a:pt x="42191" y="117183"/>
                  </a:lnTo>
                  <a:lnTo>
                    <a:pt x="45001" y="118120"/>
                  </a:lnTo>
                  <a:lnTo>
                    <a:pt x="47971" y="118749"/>
                  </a:lnTo>
                  <a:lnTo>
                    <a:pt x="50935" y="119217"/>
                  </a:lnTo>
                  <a:lnTo>
                    <a:pt x="53905" y="119685"/>
                  </a:lnTo>
                  <a:lnTo>
                    <a:pt x="56875" y="119839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63124" y="119839"/>
                  </a:lnTo>
                  <a:lnTo>
                    <a:pt x="66094" y="119685"/>
                  </a:lnTo>
                  <a:lnTo>
                    <a:pt x="69064" y="119217"/>
                  </a:lnTo>
                  <a:lnTo>
                    <a:pt x="72028" y="118749"/>
                  </a:lnTo>
                  <a:lnTo>
                    <a:pt x="74998" y="118120"/>
                  </a:lnTo>
                  <a:lnTo>
                    <a:pt x="77814" y="117183"/>
                  </a:lnTo>
                  <a:lnTo>
                    <a:pt x="80624" y="116247"/>
                  </a:lnTo>
                  <a:lnTo>
                    <a:pt x="83280" y="115310"/>
                  </a:lnTo>
                  <a:lnTo>
                    <a:pt x="85936" y="114059"/>
                  </a:lnTo>
                  <a:lnTo>
                    <a:pt x="88591" y="112654"/>
                  </a:lnTo>
                  <a:lnTo>
                    <a:pt x="91093" y="111249"/>
                  </a:lnTo>
                  <a:lnTo>
                    <a:pt x="93589" y="109684"/>
                  </a:lnTo>
                  <a:lnTo>
                    <a:pt x="95937" y="107965"/>
                  </a:lnTo>
                  <a:lnTo>
                    <a:pt x="98124" y="106246"/>
                  </a:lnTo>
                  <a:lnTo>
                    <a:pt x="100312" y="104372"/>
                  </a:lnTo>
                  <a:lnTo>
                    <a:pt x="102339" y="102339"/>
                  </a:lnTo>
                  <a:lnTo>
                    <a:pt x="104372" y="100312"/>
                  </a:lnTo>
                  <a:lnTo>
                    <a:pt x="106246" y="98124"/>
                  </a:lnTo>
                  <a:lnTo>
                    <a:pt x="107965" y="95937"/>
                  </a:lnTo>
                  <a:lnTo>
                    <a:pt x="109684" y="93595"/>
                  </a:lnTo>
                  <a:lnTo>
                    <a:pt x="111243" y="91093"/>
                  </a:lnTo>
                  <a:lnTo>
                    <a:pt x="112654" y="88591"/>
                  </a:lnTo>
                  <a:lnTo>
                    <a:pt x="114059" y="85936"/>
                  </a:lnTo>
                  <a:lnTo>
                    <a:pt x="115310" y="83280"/>
                  </a:lnTo>
                  <a:lnTo>
                    <a:pt x="116247" y="80624"/>
                  </a:lnTo>
                  <a:lnTo>
                    <a:pt x="117183" y="77814"/>
                  </a:lnTo>
                  <a:lnTo>
                    <a:pt x="118120" y="74998"/>
                  </a:lnTo>
                  <a:lnTo>
                    <a:pt x="118749" y="72034"/>
                  </a:lnTo>
                  <a:lnTo>
                    <a:pt x="119217" y="69064"/>
                  </a:lnTo>
                  <a:lnTo>
                    <a:pt x="119685" y="66094"/>
                  </a:lnTo>
                  <a:lnTo>
                    <a:pt x="119839" y="63124"/>
                  </a:lnTo>
                  <a:lnTo>
                    <a:pt x="119993" y="60000"/>
                  </a:lnTo>
                  <a:lnTo>
                    <a:pt x="119993" y="60000"/>
                  </a:lnTo>
                  <a:lnTo>
                    <a:pt x="119839" y="56875"/>
                  </a:lnTo>
                  <a:lnTo>
                    <a:pt x="119685" y="53905"/>
                  </a:lnTo>
                  <a:lnTo>
                    <a:pt x="119217" y="50941"/>
                  </a:lnTo>
                  <a:lnTo>
                    <a:pt x="118749" y="47971"/>
                  </a:lnTo>
                  <a:lnTo>
                    <a:pt x="118120" y="45001"/>
                  </a:lnTo>
                  <a:lnTo>
                    <a:pt x="117183" y="42191"/>
                  </a:lnTo>
                  <a:lnTo>
                    <a:pt x="116247" y="39375"/>
                  </a:lnTo>
                  <a:lnTo>
                    <a:pt x="115310" y="36719"/>
                  </a:lnTo>
                  <a:lnTo>
                    <a:pt x="114059" y="34063"/>
                  </a:lnTo>
                  <a:lnTo>
                    <a:pt x="112654" y="31408"/>
                  </a:lnTo>
                  <a:lnTo>
                    <a:pt x="111243" y="28912"/>
                  </a:lnTo>
                  <a:lnTo>
                    <a:pt x="109684" y="26410"/>
                  </a:lnTo>
                  <a:lnTo>
                    <a:pt x="107965" y="24069"/>
                  </a:lnTo>
                  <a:lnTo>
                    <a:pt x="106246" y="21881"/>
                  </a:lnTo>
                  <a:lnTo>
                    <a:pt x="104372" y="19694"/>
                  </a:lnTo>
                  <a:lnTo>
                    <a:pt x="102339" y="17660"/>
                  </a:lnTo>
                  <a:lnTo>
                    <a:pt x="100312" y="15627"/>
                  </a:lnTo>
                  <a:lnTo>
                    <a:pt x="98124" y="13753"/>
                  </a:lnTo>
                  <a:lnTo>
                    <a:pt x="95937" y="12034"/>
                  </a:lnTo>
                  <a:lnTo>
                    <a:pt x="93589" y="10315"/>
                  </a:lnTo>
                  <a:lnTo>
                    <a:pt x="91093" y="8756"/>
                  </a:lnTo>
                  <a:lnTo>
                    <a:pt x="88591" y="7351"/>
                  </a:lnTo>
                  <a:lnTo>
                    <a:pt x="85936" y="5940"/>
                  </a:lnTo>
                  <a:lnTo>
                    <a:pt x="83280" y="4695"/>
                  </a:lnTo>
                  <a:lnTo>
                    <a:pt x="80624" y="3752"/>
                  </a:lnTo>
                  <a:lnTo>
                    <a:pt x="77814" y="2816"/>
                  </a:lnTo>
                  <a:lnTo>
                    <a:pt x="74998" y="1879"/>
                  </a:lnTo>
                  <a:lnTo>
                    <a:pt x="72028" y="1257"/>
                  </a:lnTo>
                  <a:lnTo>
                    <a:pt x="69064" y="789"/>
                  </a:lnTo>
                  <a:lnTo>
                    <a:pt x="66094" y="320"/>
                  </a:lnTo>
                  <a:lnTo>
                    <a:pt x="63124" y="160"/>
                  </a:lnTo>
                  <a:lnTo>
                    <a:pt x="60000" y="6"/>
                  </a:lnTo>
                  <a:lnTo>
                    <a:pt x="60000" y="6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211975" y="3753150"/>
              <a:ext cx="19524" cy="18900"/>
            </a:xfrm>
            <a:custGeom>
              <a:pathLst>
                <a:path extrusionOk="0" fill="none" h="120000" w="120000">
                  <a:moveTo>
                    <a:pt x="89884" y="0"/>
                  </a:moveTo>
                  <a:lnTo>
                    <a:pt x="89884" y="0"/>
                  </a:lnTo>
                  <a:lnTo>
                    <a:pt x="101101" y="3809"/>
                  </a:lnTo>
                  <a:lnTo>
                    <a:pt x="108629" y="7777"/>
                  </a:lnTo>
                  <a:lnTo>
                    <a:pt x="116158" y="19365"/>
                  </a:lnTo>
                  <a:lnTo>
                    <a:pt x="119846" y="30952"/>
                  </a:lnTo>
                  <a:lnTo>
                    <a:pt x="119846" y="30952"/>
                  </a:lnTo>
                  <a:lnTo>
                    <a:pt x="116158" y="42539"/>
                  </a:lnTo>
                  <a:lnTo>
                    <a:pt x="108629" y="61904"/>
                  </a:lnTo>
                  <a:lnTo>
                    <a:pt x="101101" y="77301"/>
                  </a:lnTo>
                  <a:lnTo>
                    <a:pt x="89884" y="88888"/>
                  </a:lnTo>
                  <a:lnTo>
                    <a:pt x="89884" y="88888"/>
                  </a:lnTo>
                  <a:lnTo>
                    <a:pt x="74980" y="100476"/>
                  </a:lnTo>
                  <a:lnTo>
                    <a:pt x="59923" y="112063"/>
                  </a:lnTo>
                  <a:lnTo>
                    <a:pt x="45019" y="119841"/>
                  </a:lnTo>
                  <a:lnTo>
                    <a:pt x="30115" y="119841"/>
                  </a:lnTo>
                  <a:lnTo>
                    <a:pt x="30115" y="119841"/>
                  </a:lnTo>
                  <a:lnTo>
                    <a:pt x="18745" y="119841"/>
                  </a:lnTo>
                  <a:lnTo>
                    <a:pt x="11370" y="112063"/>
                  </a:lnTo>
                  <a:lnTo>
                    <a:pt x="3841" y="100476"/>
                  </a:lnTo>
                  <a:lnTo>
                    <a:pt x="153" y="88888"/>
                  </a:lnTo>
                  <a:lnTo>
                    <a:pt x="153" y="88888"/>
                  </a:lnTo>
                  <a:lnTo>
                    <a:pt x="3841" y="77301"/>
                  </a:lnTo>
                  <a:lnTo>
                    <a:pt x="11370" y="61904"/>
                  </a:lnTo>
                  <a:lnTo>
                    <a:pt x="18745" y="42539"/>
                  </a:lnTo>
                  <a:lnTo>
                    <a:pt x="30115" y="30952"/>
                  </a:lnTo>
                  <a:lnTo>
                    <a:pt x="30115" y="30952"/>
                  </a:lnTo>
                  <a:lnTo>
                    <a:pt x="45019" y="19365"/>
                  </a:lnTo>
                  <a:lnTo>
                    <a:pt x="59923" y="7777"/>
                  </a:lnTo>
                  <a:lnTo>
                    <a:pt x="74980" y="3809"/>
                  </a:lnTo>
                  <a:lnTo>
                    <a:pt x="89884" y="0"/>
                  </a:lnTo>
                  <a:lnTo>
                    <a:pt x="89884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20000" w="120000">
                  <a:moveTo>
                    <a:pt x="43565" y="6660"/>
                  </a:moveTo>
                  <a:lnTo>
                    <a:pt x="43565" y="6660"/>
                  </a:lnTo>
                  <a:lnTo>
                    <a:pt x="46434" y="6660"/>
                  </a:lnTo>
                  <a:lnTo>
                    <a:pt x="46434" y="6660"/>
                  </a:lnTo>
                  <a:lnTo>
                    <a:pt x="50551" y="6660"/>
                  </a:lnTo>
                  <a:lnTo>
                    <a:pt x="54246" y="7078"/>
                  </a:lnTo>
                  <a:lnTo>
                    <a:pt x="57131" y="7496"/>
                  </a:lnTo>
                  <a:lnTo>
                    <a:pt x="59173" y="8120"/>
                  </a:lnTo>
                  <a:lnTo>
                    <a:pt x="59173" y="8120"/>
                  </a:lnTo>
                  <a:lnTo>
                    <a:pt x="60826" y="8743"/>
                  </a:lnTo>
                  <a:lnTo>
                    <a:pt x="62463" y="8948"/>
                  </a:lnTo>
                  <a:lnTo>
                    <a:pt x="64116" y="8743"/>
                  </a:lnTo>
                  <a:lnTo>
                    <a:pt x="65753" y="8120"/>
                  </a:lnTo>
                  <a:lnTo>
                    <a:pt x="65753" y="8120"/>
                  </a:lnTo>
                  <a:lnTo>
                    <a:pt x="66985" y="7496"/>
                  </a:lnTo>
                  <a:lnTo>
                    <a:pt x="69043" y="7078"/>
                  </a:lnTo>
                  <a:lnTo>
                    <a:pt x="70680" y="6660"/>
                  </a:lnTo>
                  <a:lnTo>
                    <a:pt x="71912" y="6660"/>
                  </a:lnTo>
                  <a:lnTo>
                    <a:pt x="71912" y="6660"/>
                  </a:lnTo>
                  <a:lnTo>
                    <a:pt x="73970" y="6241"/>
                  </a:lnTo>
                  <a:lnTo>
                    <a:pt x="76029" y="5618"/>
                  </a:lnTo>
                  <a:lnTo>
                    <a:pt x="78897" y="4585"/>
                  </a:lnTo>
                  <a:lnTo>
                    <a:pt x="81782" y="3330"/>
                  </a:lnTo>
                  <a:lnTo>
                    <a:pt x="81782" y="3330"/>
                  </a:lnTo>
                  <a:lnTo>
                    <a:pt x="85073" y="2083"/>
                  </a:lnTo>
                  <a:lnTo>
                    <a:pt x="89173" y="1050"/>
                  </a:lnTo>
                  <a:lnTo>
                    <a:pt x="93290" y="418"/>
                  </a:lnTo>
                  <a:lnTo>
                    <a:pt x="97812" y="8"/>
                  </a:lnTo>
                  <a:lnTo>
                    <a:pt x="97812" y="8"/>
                  </a:lnTo>
                  <a:lnTo>
                    <a:pt x="99448" y="213"/>
                  </a:lnTo>
                  <a:lnTo>
                    <a:pt x="101102" y="418"/>
                  </a:lnTo>
                  <a:lnTo>
                    <a:pt x="101912" y="631"/>
                  </a:lnTo>
                  <a:lnTo>
                    <a:pt x="102739" y="1050"/>
                  </a:lnTo>
                  <a:lnTo>
                    <a:pt x="102739" y="1460"/>
                  </a:lnTo>
                  <a:lnTo>
                    <a:pt x="102739" y="2083"/>
                  </a:lnTo>
                  <a:lnTo>
                    <a:pt x="101912" y="2706"/>
                  </a:lnTo>
                  <a:lnTo>
                    <a:pt x="101102" y="3330"/>
                  </a:lnTo>
                  <a:lnTo>
                    <a:pt x="101102" y="3330"/>
                  </a:lnTo>
                  <a:lnTo>
                    <a:pt x="98622" y="4790"/>
                  </a:lnTo>
                  <a:lnTo>
                    <a:pt x="97390" y="6036"/>
                  </a:lnTo>
                  <a:lnTo>
                    <a:pt x="96985" y="7283"/>
                  </a:lnTo>
                  <a:lnTo>
                    <a:pt x="97390" y="7906"/>
                  </a:lnTo>
                  <a:lnTo>
                    <a:pt x="97812" y="8120"/>
                  </a:lnTo>
                  <a:lnTo>
                    <a:pt x="97812" y="8120"/>
                  </a:lnTo>
                  <a:lnTo>
                    <a:pt x="99043" y="8948"/>
                  </a:lnTo>
                  <a:lnTo>
                    <a:pt x="99853" y="9776"/>
                  </a:lnTo>
                  <a:lnTo>
                    <a:pt x="100680" y="10613"/>
                  </a:lnTo>
                  <a:lnTo>
                    <a:pt x="101102" y="11441"/>
                  </a:lnTo>
                  <a:lnTo>
                    <a:pt x="101102" y="11441"/>
                  </a:lnTo>
                  <a:lnTo>
                    <a:pt x="100680" y="12278"/>
                  </a:lnTo>
                  <a:lnTo>
                    <a:pt x="99853" y="13106"/>
                  </a:lnTo>
                  <a:lnTo>
                    <a:pt x="99043" y="13943"/>
                  </a:lnTo>
                  <a:lnTo>
                    <a:pt x="97812" y="14771"/>
                  </a:lnTo>
                  <a:lnTo>
                    <a:pt x="97812" y="14771"/>
                  </a:lnTo>
                  <a:lnTo>
                    <a:pt x="96985" y="14976"/>
                  </a:lnTo>
                  <a:lnTo>
                    <a:pt x="96158" y="14976"/>
                  </a:lnTo>
                  <a:lnTo>
                    <a:pt x="93695" y="14976"/>
                  </a:lnTo>
                  <a:lnTo>
                    <a:pt x="90826" y="14148"/>
                  </a:lnTo>
                  <a:lnTo>
                    <a:pt x="87941" y="13106"/>
                  </a:lnTo>
                  <a:lnTo>
                    <a:pt x="87941" y="13106"/>
                  </a:lnTo>
                  <a:lnTo>
                    <a:pt x="85478" y="11859"/>
                  </a:lnTo>
                  <a:lnTo>
                    <a:pt x="82609" y="11236"/>
                  </a:lnTo>
                  <a:lnTo>
                    <a:pt x="80129" y="11031"/>
                  </a:lnTo>
                  <a:lnTo>
                    <a:pt x="79319" y="11236"/>
                  </a:lnTo>
                  <a:lnTo>
                    <a:pt x="78492" y="11441"/>
                  </a:lnTo>
                  <a:lnTo>
                    <a:pt x="78492" y="11441"/>
                  </a:lnTo>
                  <a:lnTo>
                    <a:pt x="76856" y="12064"/>
                  </a:lnTo>
                  <a:lnTo>
                    <a:pt x="75202" y="12688"/>
                  </a:lnTo>
                  <a:lnTo>
                    <a:pt x="73565" y="12901"/>
                  </a:lnTo>
                  <a:lnTo>
                    <a:pt x="71912" y="13106"/>
                  </a:lnTo>
                  <a:lnTo>
                    <a:pt x="71912" y="13106"/>
                  </a:lnTo>
                  <a:lnTo>
                    <a:pt x="69448" y="13311"/>
                  </a:lnTo>
                  <a:lnTo>
                    <a:pt x="68217" y="13524"/>
                  </a:lnTo>
                  <a:lnTo>
                    <a:pt x="67390" y="13943"/>
                  </a:lnTo>
                  <a:lnTo>
                    <a:pt x="67390" y="13943"/>
                  </a:lnTo>
                  <a:lnTo>
                    <a:pt x="66580" y="14148"/>
                  </a:lnTo>
                  <a:lnTo>
                    <a:pt x="65348" y="14353"/>
                  </a:lnTo>
                  <a:lnTo>
                    <a:pt x="62463" y="14771"/>
                  </a:lnTo>
                  <a:lnTo>
                    <a:pt x="62463" y="14771"/>
                  </a:lnTo>
                  <a:lnTo>
                    <a:pt x="60826" y="14771"/>
                  </a:lnTo>
                  <a:lnTo>
                    <a:pt x="59173" y="15189"/>
                  </a:lnTo>
                  <a:lnTo>
                    <a:pt x="57536" y="15599"/>
                  </a:lnTo>
                  <a:lnTo>
                    <a:pt x="55883" y="16223"/>
                  </a:lnTo>
                  <a:lnTo>
                    <a:pt x="55883" y="16223"/>
                  </a:lnTo>
                  <a:lnTo>
                    <a:pt x="55478" y="16641"/>
                  </a:lnTo>
                  <a:lnTo>
                    <a:pt x="55478" y="17264"/>
                  </a:lnTo>
                  <a:lnTo>
                    <a:pt x="55478" y="18306"/>
                  </a:lnTo>
                  <a:lnTo>
                    <a:pt x="57131" y="19758"/>
                  </a:lnTo>
                  <a:lnTo>
                    <a:pt x="59173" y="21218"/>
                  </a:lnTo>
                  <a:lnTo>
                    <a:pt x="59173" y="21218"/>
                  </a:lnTo>
                  <a:lnTo>
                    <a:pt x="60826" y="21841"/>
                  </a:lnTo>
                  <a:lnTo>
                    <a:pt x="62463" y="22046"/>
                  </a:lnTo>
                  <a:lnTo>
                    <a:pt x="64116" y="22259"/>
                  </a:lnTo>
                  <a:lnTo>
                    <a:pt x="66158" y="22259"/>
                  </a:lnTo>
                  <a:lnTo>
                    <a:pt x="68217" y="22046"/>
                  </a:lnTo>
                  <a:lnTo>
                    <a:pt x="69870" y="21636"/>
                  </a:lnTo>
                  <a:lnTo>
                    <a:pt x="71912" y="21013"/>
                  </a:lnTo>
                  <a:lnTo>
                    <a:pt x="73565" y="20389"/>
                  </a:lnTo>
                  <a:lnTo>
                    <a:pt x="73565" y="20389"/>
                  </a:lnTo>
                  <a:lnTo>
                    <a:pt x="76856" y="18724"/>
                  </a:lnTo>
                  <a:lnTo>
                    <a:pt x="80129" y="17478"/>
                  </a:lnTo>
                  <a:lnTo>
                    <a:pt x="83014" y="16641"/>
                  </a:lnTo>
                  <a:lnTo>
                    <a:pt x="85073" y="16223"/>
                  </a:lnTo>
                  <a:lnTo>
                    <a:pt x="85073" y="16223"/>
                  </a:lnTo>
                  <a:lnTo>
                    <a:pt x="86304" y="16436"/>
                  </a:lnTo>
                  <a:lnTo>
                    <a:pt x="87114" y="16854"/>
                  </a:lnTo>
                  <a:lnTo>
                    <a:pt x="87941" y="17264"/>
                  </a:lnTo>
                  <a:lnTo>
                    <a:pt x="87941" y="17888"/>
                  </a:lnTo>
                  <a:lnTo>
                    <a:pt x="87941" y="17888"/>
                  </a:lnTo>
                  <a:lnTo>
                    <a:pt x="88346" y="18511"/>
                  </a:lnTo>
                  <a:lnTo>
                    <a:pt x="89173" y="19134"/>
                  </a:lnTo>
                  <a:lnTo>
                    <a:pt x="90000" y="19348"/>
                  </a:lnTo>
                  <a:lnTo>
                    <a:pt x="91231" y="19553"/>
                  </a:lnTo>
                  <a:lnTo>
                    <a:pt x="91231" y="19553"/>
                  </a:lnTo>
                  <a:lnTo>
                    <a:pt x="92868" y="19758"/>
                  </a:lnTo>
                  <a:lnTo>
                    <a:pt x="94521" y="19971"/>
                  </a:lnTo>
                  <a:lnTo>
                    <a:pt x="96158" y="20594"/>
                  </a:lnTo>
                  <a:lnTo>
                    <a:pt x="97812" y="21218"/>
                  </a:lnTo>
                  <a:lnTo>
                    <a:pt x="97812" y="21218"/>
                  </a:lnTo>
                  <a:lnTo>
                    <a:pt x="98622" y="21841"/>
                  </a:lnTo>
                  <a:lnTo>
                    <a:pt x="99043" y="22883"/>
                  </a:lnTo>
                  <a:lnTo>
                    <a:pt x="98622" y="23711"/>
                  </a:lnTo>
                  <a:lnTo>
                    <a:pt x="97812" y="24334"/>
                  </a:lnTo>
                  <a:lnTo>
                    <a:pt x="97812" y="24334"/>
                  </a:lnTo>
                  <a:lnTo>
                    <a:pt x="96158" y="24958"/>
                  </a:lnTo>
                  <a:lnTo>
                    <a:pt x="94521" y="25581"/>
                  </a:lnTo>
                  <a:lnTo>
                    <a:pt x="92868" y="25999"/>
                  </a:lnTo>
                  <a:lnTo>
                    <a:pt x="91231" y="25999"/>
                  </a:lnTo>
                  <a:lnTo>
                    <a:pt x="91231" y="25999"/>
                  </a:lnTo>
                  <a:lnTo>
                    <a:pt x="89595" y="26204"/>
                  </a:lnTo>
                  <a:lnTo>
                    <a:pt x="87114" y="27041"/>
                  </a:lnTo>
                  <a:lnTo>
                    <a:pt x="84246" y="28083"/>
                  </a:lnTo>
                  <a:lnTo>
                    <a:pt x="81782" y="29329"/>
                  </a:lnTo>
                  <a:lnTo>
                    <a:pt x="81782" y="29329"/>
                  </a:lnTo>
                  <a:lnTo>
                    <a:pt x="78897" y="30576"/>
                  </a:lnTo>
                  <a:lnTo>
                    <a:pt x="76029" y="31618"/>
                  </a:lnTo>
                  <a:lnTo>
                    <a:pt x="73970" y="32241"/>
                  </a:lnTo>
                  <a:lnTo>
                    <a:pt x="71912" y="32446"/>
                  </a:lnTo>
                  <a:lnTo>
                    <a:pt x="71912" y="32446"/>
                  </a:lnTo>
                  <a:lnTo>
                    <a:pt x="69870" y="32864"/>
                  </a:lnTo>
                  <a:lnTo>
                    <a:pt x="66985" y="33906"/>
                  </a:lnTo>
                  <a:lnTo>
                    <a:pt x="62868" y="35562"/>
                  </a:lnTo>
                  <a:lnTo>
                    <a:pt x="58768" y="37646"/>
                  </a:lnTo>
                  <a:lnTo>
                    <a:pt x="53014" y="40557"/>
                  </a:lnTo>
                  <a:lnTo>
                    <a:pt x="53014" y="40557"/>
                  </a:lnTo>
                  <a:lnTo>
                    <a:pt x="50956" y="41386"/>
                  </a:lnTo>
                  <a:lnTo>
                    <a:pt x="48492" y="42427"/>
                  </a:lnTo>
                  <a:lnTo>
                    <a:pt x="43143" y="44092"/>
                  </a:lnTo>
                  <a:lnTo>
                    <a:pt x="38217" y="45134"/>
                  </a:lnTo>
                  <a:lnTo>
                    <a:pt x="35753" y="45339"/>
                  </a:lnTo>
                  <a:lnTo>
                    <a:pt x="33695" y="45552"/>
                  </a:lnTo>
                  <a:lnTo>
                    <a:pt x="33695" y="45552"/>
                  </a:lnTo>
                  <a:lnTo>
                    <a:pt x="29595" y="45552"/>
                  </a:lnTo>
                  <a:lnTo>
                    <a:pt x="25899" y="45962"/>
                  </a:lnTo>
                  <a:lnTo>
                    <a:pt x="23014" y="46586"/>
                  </a:lnTo>
                  <a:lnTo>
                    <a:pt x="20956" y="47209"/>
                  </a:lnTo>
                  <a:lnTo>
                    <a:pt x="20956" y="47209"/>
                  </a:lnTo>
                  <a:lnTo>
                    <a:pt x="19724" y="47832"/>
                  </a:lnTo>
                  <a:lnTo>
                    <a:pt x="18492" y="48669"/>
                  </a:lnTo>
                  <a:lnTo>
                    <a:pt x="17665" y="49497"/>
                  </a:lnTo>
                  <a:lnTo>
                    <a:pt x="17665" y="50334"/>
                  </a:lnTo>
                  <a:lnTo>
                    <a:pt x="17665" y="50334"/>
                  </a:lnTo>
                  <a:lnTo>
                    <a:pt x="17665" y="51162"/>
                  </a:lnTo>
                  <a:lnTo>
                    <a:pt x="18492" y="51999"/>
                  </a:lnTo>
                  <a:lnTo>
                    <a:pt x="19724" y="52827"/>
                  </a:lnTo>
                  <a:lnTo>
                    <a:pt x="20956" y="53655"/>
                  </a:lnTo>
                  <a:lnTo>
                    <a:pt x="20956" y="53655"/>
                  </a:lnTo>
                  <a:lnTo>
                    <a:pt x="22187" y="54279"/>
                  </a:lnTo>
                  <a:lnTo>
                    <a:pt x="23841" y="54697"/>
                  </a:lnTo>
                  <a:lnTo>
                    <a:pt x="25899" y="55115"/>
                  </a:lnTo>
                  <a:lnTo>
                    <a:pt x="27131" y="55115"/>
                  </a:lnTo>
                  <a:lnTo>
                    <a:pt x="27131" y="55115"/>
                  </a:lnTo>
                  <a:lnTo>
                    <a:pt x="29173" y="55534"/>
                  </a:lnTo>
                  <a:lnTo>
                    <a:pt x="31653" y="56362"/>
                  </a:lnTo>
                  <a:lnTo>
                    <a:pt x="34926" y="57609"/>
                  </a:lnTo>
                  <a:lnTo>
                    <a:pt x="38638" y="59274"/>
                  </a:lnTo>
                  <a:lnTo>
                    <a:pt x="38638" y="59274"/>
                  </a:lnTo>
                  <a:lnTo>
                    <a:pt x="41912" y="60939"/>
                  </a:lnTo>
                  <a:lnTo>
                    <a:pt x="45202" y="62185"/>
                  </a:lnTo>
                  <a:lnTo>
                    <a:pt x="47665" y="63014"/>
                  </a:lnTo>
                  <a:lnTo>
                    <a:pt x="49724" y="63227"/>
                  </a:lnTo>
                  <a:lnTo>
                    <a:pt x="49724" y="63227"/>
                  </a:lnTo>
                  <a:lnTo>
                    <a:pt x="52187" y="63014"/>
                  </a:lnTo>
                  <a:lnTo>
                    <a:pt x="53419" y="62809"/>
                  </a:lnTo>
                  <a:lnTo>
                    <a:pt x="54651" y="62604"/>
                  </a:lnTo>
                  <a:lnTo>
                    <a:pt x="54651" y="62604"/>
                  </a:lnTo>
                  <a:lnTo>
                    <a:pt x="55478" y="62185"/>
                  </a:lnTo>
                  <a:lnTo>
                    <a:pt x="57536" y="61980"/>
                  </a:lnTo>
                  <a:lnTo>
                    <a:pt x="60000" y="61767"/>
                  </a:lnTo>
                  <a:lnTo>
                    <a:pt x="62463" y="61767"/>
                  </a:lnTo>
                  <a:lnTo>
                    <a:pt x="62463" y="61767"/>
                  </a:lnTo>
                  <a:lnTo>
                    <a:pt x="65348" y="61767"/>
                  </a:lnTo>
                  <a:lnTo>
                    <a:pt x="67812" y="62185"/>
                  </a:lnTo>
                  <a:lnTo>
                    <a:pt x="70275" y="62604"/>
                  </a:lnTo>
                  <a:lnTo>
                    <a:pt x="71912" y="63432"/>
                  </a:lnTo>
                  <a:lnTo>
                    <a:pt x="71912" y="63432"/>
                  </a:lnTo>
                  <a:lnTo>
                    <a:pt x="73565" y="64055"/>
                  </a:lnTo>
                  <a:lnTo>
                    <a:pt x="75202" y="64474"/>
                  </a:lnTo>
                  <a:lnTo>
                    <a:pt x="76856" y="64892"/>
                  </a:lnTo>
                  <a:lnTo>
                    <a:pt x="78492" y="64892"/>
                  </a:lnTo>
                  <a:lnTo>
                    <a:pt x="78492" y="64892"/>
                  </a:lnTo>
                  <a:lnTo>
                    <a:pt x="80129" y="65302"/>
                  </a:lnTo>
                  <a:lnTo>
                    <a:pt x="82609" y="65925"/>
                  </a:lnTo>
                  <a:lnTo>
                    <a:pt x="85478" y="66967"/>
                  </a:lnTo>
                  <a:lnTo>
                    <a:pt x="87941" y="68214"/>
                  </a:lnTo>
                  <a:lnTo>
                    <a:pt x="87941" y="68214"/>
                  </a:lnTo>
                  <a:lnTo>
                    <a:pt x="90826" y="69460"/>
                  </a:lnTo>
                  <a:lnTo>
                    <a:pt x="93695" y="70502"/>
                  </a:lnTo>
                  <a:lnTo>
                    <a:pt x="96158" y="71125"/>
                  </a:lnTo>
                  <a:lnTo>
                    <a:pt x="97812" y="71339"/>
                  </a:lnTo>
                  <a:lnTo>
                    <a:pt x="97812" y="71339"/>
                  </a:lnTo>
                  <a:lnTo>
                    <a:pt x="99043" y="71544"/>
                  </a:lnTo>
                  <a:lnTo>
                    <a:pt x="101102" y="71962"/>
                  </a:lnTo>
                  <a:lnTo>
                    <a:pt x="102739" y="72372"/>
                  </a:lnTo>
                  <a:lnTo>
                    <a:pt x="103970" y="72995"/>
                  </a:lnTo>
                  <a:lnTo>
                    <a:pt x="103970" y="72995"/>
                  </a:lnTo>
                  <a:lnTo>
                    <a:pt x="105607" y="73618"/>
                  </a:lnTo>
                  <a:lnTo>
                    <a:pt x="107260" y="74242"/>
                  </a:lnTo>
                  <a:lnTo>
                    <a:pt x="108897" y="74455"/>
                  </a:lnTo>
                  <a:lnTo>
                    <a:pt x="110551" y="74660"/>
                  </a:lnTo>
                  <a:lnTo>
                    <a:pt x="110551" y="74660"/>
                  </a:lnTo>
                  <a:lnTo>
                    <a:pt x="112187" y="74874"/>
                  </a:lnTo>
                  <a:lnTo>
                    <a:pt x="113841" y="75078"/>
                  </a:lnTo>
                  <a:lnTo>
                    <a:pt x="115478" y="75702"/>
                  </a:lnTo>
                  <a:lnTo>
                    <a:pt x="117114" y="76325"/>
                  </a:lnTo>
                  <a:lnTo>
                    <a:pt x="117114" y="76325"/>
                  </a:lnTo>
                  <a:lnTo>
                    <a:pt x="118346" y="77153"/>
                  </a:lnTo>
                  <a:lnTo>
                    <a:pt x="119173" y="77990"/>
                  </a:lnTo>
                  <a:lnTo>
                    <a:pt x="120000" y="78818"/>
                  </a:lnTo>
                  <a:lnTo>
                    <a:pt x="120000" y="79442"/>
                  </a:lnTo>
                  <a:lnTo>
                    <a:pt x="120000" y="79442"/>
                  </a:lnTo>
                  <a:lnTo>
                    <a:pt x="120000" y="80278"/>
                  </a:lnTo>
                  <a:lnTo>
                    <a:pt x="119173" y="81107"/>
                  </a:lnTo>
                  <a:lnTo>
                    <a:pt x="118346" y="81943"/>
                  </a:lnTo>
                  <a:lnTo>
                    <a:pt x="117114" y="82772"/>
                  </a:lnTo>
                  <a:lnTo>
                    <a:pt x="117114" y="82772"/>
                  </a:lnTo>
                  <a:lnTo>
                    <a:pt x="115883" y="83600"/>
                  </a:lnTo>
                  <a:lnTo>
                    <a:pt x="114651" y="84437"/>
                  </a:lnTo>
                  <a:lnTo>
                    <a:pt x="113841" y="85265"/>
                  </a:lnTo>
                  <a:lnTo>
                    <a:pt x="113841" y="86102"/>
                  </a:lnTo>
                  <a:lnTo>
                    <a:pt x="113841" y="86102"/>
                  </a:lnTo>
                  <a:lnTo>
                    <a:pt x="113419" y="86930"/>
                  </a:lnTo>
                  <a:lnTo>
                    <a:pt x="111782" y="88177"/>
                  </a:lnTo>
                  <a:lnTo>
                    <a:pt x="109724" y="89423"/>
                  </a:lnTo>
                  <a:lnTo>
                    <a:pt x="107260" y="90883"/>
                  </a:lnTo>
                  <a:lnTo>
                    <a:pt x="107260" y="90883"/>
                  </a:lnTo>
                  <a:lnTo>
                    <a:pt x="104797" y="92335"/>
                  </a:lnTo>
                  <a:lnTo>
                    <a:pt x="102739" y="93590"/>
                  </a:lnTo>
                  <a:lnTo>
                    <a:pt x="101507" y="94837"/>
                  </a:lnTo>
                  <a:lnTo>
                    <a:pt x="101102" y="95665"/>
                  </a:lnTo>
                  <a:lnTo>
                    <a:pt x="101102" y="95665"/>
                  </a:lnTo>
                  <a:lnTo>
                    <a:pt x="100275" y="96706"/>
                  </a:lnTo>
                  <a:lnTo>
                    <a:pt x="99043" y="97953"/>
                  </a:lnTo>
                  <a:lnTo>
                    <a:pt x="96985" y="99200"/>
                  </a:lnTo>
                  <a:lnTo>
                    <a:pt x="94521" y="100660"/>
                  </a:lnTo>
                  <a:lnTo>
                    <a:pt x="94521" y="100660"/>
                  </a:lnTo>
                  <a:lnTo>
                    <a:pt x="92058" y="101906"/>
                  </a:lnTo>
                  <a:lnTo>
                    <a:pt x="90000" y="103358"/>
                  </a:lnTo>
                  <a:lnTo>
                    <a:pt x="88768" y="104605"/>
                  </a:lnTo>
                  <a:lnTo>
                    <a:pt x="87941" y="105441"/>
                  </a:lnTo>
                  <a:lnTo>
                    <a:pt x="87941" y="105441"/>
                  </a:lnTo>
                  <a:lnTo>
                    <a:pt x="87536" y="106270"/>
                  </a:lnTo>
                  <a:lnTo>
                    <a:pt x="86709" y="107311"/>
                  </a:lnTo>
                  <a:lnTo>
                    <a:pt x="85073" y="108558"/>
                  </a:lnTo>
                  <a:lnTo>
                    <a:pt x="83419" y="109600"/>
                  </a:lnTo>
                  <a:lnTo>
                    <a:pt x="83419" y="109600"/>
                  </a:lnTo>
                  <a:lnTo>
                    <a:pt x="81361" y="110641"/>
                  </a:lnTo>
                  <a:lnTo>
                    <a:pt x="79724" y="111674"/>
                  </a:lnTo>
                  <a:lnTo>
                    <a:pt x="78897" y="112716"/>
                  </a:lnTo>
                  <a:lnTo>
                    <a:pt x="78492" y="113553"/>
                  </a:lnTo>
                  <a:lnTo>
                    <a:pt x="78492" y="113553"/>
                  </a:lnTo>
                  <a:lnTo>
                    <a:pt x="78897" y="115004"/>
                  </a:lnTo>
                  <a:lnTo>
                    <a:pt x="79319" y="115628"/>
                  </a:lnTo>
                  <a:lnTo>
                    <a:pt x="80129" y="116046"/>
                  </a:lnTo>
                  <a:lnTo>
                    <a:pt x="80129" y="116046"/>
                  </a:lnTo>
                  <a:lnTo>
                    <a:pt x="80551" y="116465"/>
                  </a:lnTo>
                  <a:lnTo>
                    <a:pt x="81361" y="117088"/>
                  </a:lnTo>
                  <a:lnTo>
                    <a:pt x="81782" y="118539"/>
                  </a:lnTo>
                  <a:lnTo>
                    <a:pt x="81782" y="118539"/>
                  </a:lnTo>
                  <a:lnTo>
                    <a:pt x="81361" y="119163"/>
                  </a:lnTo>
                  <a:lnTo>
                    <a:pt x="80551" y="119581"/>
                  </a:lnTo>
                  <a:lnTo>
                    <a:pt x="79724" y="120000"/>
                  </a:lnTo>
                  <a:lnTo>
                    <a:pt x="78492" y="120000"/>
                  </a:lnTo>
                  <a:lnTo>
                    <a:pt x="78492" y="120000"/>
                  </a:lnTo>
                  <a:lnTo>
                    <a:pt x="76856" y="120000"/>
                  </a:lnTo>
                  <a:lnTo>
                    <a:pt x="75202" y="119581"/>
                  </a:lnTo>
                  <a:lnTo>
                    <a:pt x="73565" y="119163"/>
                  </a:lnTo>
                  <a:lnTo>
                    <a:pt x="71912" y="118539"/>
                  </a:lnTo>
                  <a:lnTo>
                    <a:pt x="71912" y="118539"/>
                  </a:lnTo>
                  <a:lnTo>
                    <a:pt x="70680" y="117498"/>
                  </a:lnTo>
                  <a:lnTo>
                    <a:pt x="69870" y="116251"/>
                  </a:lnTo>
                  <a:lnTo>
                    <a:pt x="69043" y="115004"/>
                  </a:lnTo>
                  <a:lnTo>
                    <a:pt x="69043" y="113553"/>
                  </a:lnTo>
                  <a:lnTo>
                    <a:pt x="69043" y="113553"/>
                  </a:lnTo>
                  <a:lnTo>
                    <a:pt x="68622" y="112298"/>
                  </a:lnTo>
                  <a:lnTo>
                    <a:pt x="67812" y="110846"/>
                  </a:lnTo>
                  <a:lnTo>
                    <a:pt x="66985" y="109600"/>
                  </a:lnTo>
                  <a:lnTo>
                    <a:pt x="65753" y="108763"/>
                  </a:lnTo>
                  <a:lnTo>
                    <a:pt x="65753" y="108763"/>
                  </a:lnTo>
                  <a:lnTo>
                    <a:pt x="64926" y="108353"/>
                  </a:lnTo>
                  <a:lnTo>
                    <a:pt x="64521" y="107516"/>
                  </a:lnTo>
                  <a:lnTo>
                    <a:pt x="63290" y="105441"/>
                  </a:lnTo>
                  <a:lnTo>
                    <a:pt x="62868" y="102940"/>
                  </a:lnTo>
                  <a:lnTo>
                    <a:pt x="62463" y="100037"/>
                  </a:lnTo>
                  <a:lnTo>
                    <a:pt x="62463" y="97953"/>
                  </a:lnTo>
                  <a:lnTo>
                    <a:pt x="62463" y="97953"/>
                  </a:lnTo>
                  <a:lnTo>
                    <a:pt x="62463" y="96493"/>
                  </a:lnTo>
                  <a:lnTo>
                    <a:pt x="61636" y="94837"/>
                  </a:lnTo>
                  <a:lnTo>
                    <a:pt x="61231" y="93376"/>
                  </a:lnTo>
                  <a:lnTo>
                    <a:pt x="60000" y="91711"/>
                  </a:lnTo>
                  <a:lnTo>
                    <a:pt x="58768" y="90260"/>
                  </a:lnTo>
                  <a:lnTo>
                    <a:pt x="57536" y="89013"/>
                  </a:lnTo>
                  <a:lnTo>
                    <a:pt x="55883" y="87767"/>
                  </a:lnTo>
                  <a:lnTo>
                    <a:pt x="54651" y="86930"/>
                  </a:lnTo>
                  <a:lnTo>
                    <a:pt x="54651" y="86930"/>
                  </a:lnTo>
                  <a:lnTo>
                    <a:pt x="51377" y="85060"/>
                  </a:lnTo>
                  <a:lnTo>
                    <a:pt x="48897" y="83395"/>
                  </a:lnTo>
                  <a:lnTo>
                    <a:pt x="47260" y="82148"/>
                  </a:lnTo>
                  <a:lnTo>
                    <a:pt x="46434" y="81107"/>
                  </a:lnTo>
                  <a:lnTo>
                    <a:pt x="46434" y="81107"/>
                  </a:lnTo>
                  <a:lnTo>
                    <a:pt x="46029" y="79860"/>
                  </a:lnTo>
                  <a:lnTo>
                    <a:pt x="45624" y="79237"/>
                  </a:lnTo>
                  <a:lnTo>
                    <a:pt x="44797" y="78818"/>
                  </a:lnTo>
                  <a:lnTo>
                    <a:pt x="44797" y="78818"/>
                  </a:lnTo>
                  <a:lnTo>
                    <a:pt x="44392" y="78195"/>
                  </a:lnTo>
                  <a:lnTo>
                    <a:pt x="43565" y="77153"/>
                  </a:lnTo>
                  <a:lnTo>
                    <a:pt x="43565" y="75907"/>
                  </a:lnTo>
                  <a:lnTo>
                    <a:pt x="43143" y="74660"/>
                  </a:lnTo>
                  <a:lnTo>
                    <a:pt x="43143" y="74660"/>
                  </a:lnTo>
                  <a:lnTo>
                    <a:pt x="43565" y="73413"/>
                  </a:lnTo>
                  <a:lnTo>
                    <a:pt x="43565" y="72167"/>
                  </a:lnTo>
                  <a:lnTo>
                    <a:pt x="44392" y="71125"/>
                  </a:lnTo>
                  <a:lnTo>
                    <a:pt x="44797" y="70707"/>
                  </a:lnTo>
                  <a:lnTo>
                    <a:pt x="44797" y="70707"/>
                  </a:lnTo>
                  <a:lnTo>
                    <a:pt x="45624" y="70083"/>
                  </a:lnTo>
                  <a:lnTo>
                    <a:pt x="46029" y="69674"/>
                  </a:lnTo>
                  <a:lnTo>
                    <a:pt x="46434" y="68214"/>
                  </a:lnTo>
                  <a:lnTo>
                    <a:pt x="46434" y="68214"/>
                  </a:lnTo>
                  <a:lnTo>
                    <a:pt x="46029" y="66762"/>
                  </a:lnTo>
                  <a:lnTo>
                    <a:pt x="45624" y="66139"/>
                  </a:lnTo>
                  <a:lnTo>
                    <a:pt x="44797" y="65720"/>
                  </a:lnTo>
                  <a:lnTo>
                    <a:pt x="44797" y="65720"/>
                  </a:lnTo>
                  <a:lnTo>
                    <a:pt x="43970" y="65515"/>
                  </a:lnTo>
                  <a:lnTo>
                    <a:pt x="42739" y="65097"/>
                  </a:lnTo>
                  <a:lnTo>
                    <a:pt x="39870" y="64892"/>
                  </a:lnTo>
                  <a:lnTo>
                    <a:pt x="39870" y="64892"/>
                  </a:lnTo>
                  <a:lnTo>
                    <a:pt x="38217" y="64679"/>
                  </a:lnTo>
                  <a:lnTo>
                    <a:pt x="35753" y="64055"/>
                  </a:lnTo>
                  <a:lnTo>
                    <a:pt x="33290" y="63014"/>
                  </a:lnTo>
                  <a:lnTo>
                    <a:pt x="30404" y="61767"/>
                  </a:lnTo>
                  <a:lnTo>
                    <a:pt x="30404" y="61767"/>
                  </a:lnTo>
                  <a:lnTo>
                    <a:pt x="27536" y="60520"/>
                  </a:lnTo>
                  <a:lnTo>
                    <a:pt x="25073" y="59479"/>
                  </a:lnTo>
                  <a:lnTo>
                    <a:pt x="22609" y="58650"/>
                  </a:lnTo>
                  <a:lnTo>
                    <a:pt x="20956" y="58445"/>
                  </a:lnTo>
                  <a:lnTo>
                    <a:pt x="20956" y="58445"/>
                  </a:lnTo>
                  <a:lnTo>
                    <a:pt x="18914" y="58027"/>
                  </a:lnTo>
                  <a:lnTo>
                    <a:pt x="15624" y="56985"/>
                  </a:lnTo>
                  <a:lnTo>
                    <a:pt x="11912" y="55534"/>
                  </a:lnTo>
                  <a:lnTo>
                    <a:pt x="7812" y="53655"/>
                  </a:lnTo>
                  <a:lnTo>
                    <a:pt x="7812" y="53655"/>
                  </a:lnTo>
                  <a:lnTo>
                    <a:pt x="2885" y="50539"/>
                  </a:lnTo>
                  <a:lnTo>
                    <a:pt x="0" y="48669"/>
                  </a:lnTo>
                  <a:lnTo>
                    <a:pt x="0" y="48669"/>
                  </a:lnTo>
                  <a:lnTo>
                    <a:pt x="0" y="48874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128575" y="3695900"/>
              <a:ext cx="86473" cy="47523"/>
            </a:xfrm>
            <a:custGeom>
              <a:pathLst>
                <a:path extrusionOk="0" fill="none" h="120000" w="120000">
                  <a:moveTo>
                    <a:pt x="70147" y="84587"/>
                  </a:moveTo>
                  <a:lnTo>
                    <a:pt x="70147" y="84587"/>
                  </a:lnTo>
                  <a:lnTo>
                    <a:pt x="66747" y="89195"/>
                  </a:lnTo>
                  <a:lnTo>
                    <a:pt x="63382" y="93803"/>
                  </a:lnTo>
                  <a:lnTo>
                    <a:pt x="59982" y="95381"/>
                  </a:lnTo>
                  <a:lnTo>
                    <a:pt x="56617" y="96896"/>
                  </a:lnTo>
                  <a:lnTo>
                    <a:pt x="56617" y="96896"/>
                  </a:lnTo>
                  <a:lnTo>
                    <a:pt x="54084" y="96896"/>
                  </a:lnTo>
                  <a:lnTo>
                    <a:pt x="50685" y="99989"/>
                  </a:lnTo>
                  <a:lnTo>
                    <a:pt x="46487" y="104597"/>
                  </a:lnTo>
                  <a:lnTo>
                    <a:pt x="43954" y="109205"/>
                  </a:lnTo>
                  <a:lnTo>
                    <a:pt x="43954" y="109205"/>
                  </a:lnTo>
                  <a:lnTo>
                    <a:pt x="40555" y="113813"/>
                  </a:lnTo>
                  <a:lnTo>
                    <a:pt x="37189" y="116906"/>
                  </a:lnTo>
                  <a:lnTo>
                    <a:pt x="33790" y="119936"/>
                  </a:lnTo>
                  <a:lnTo>
                    <a:pt x="30424" y="119936"/>
                  </a:lnTo>
                  <a:lnTo>
                    <a:pt x="30424" y="119936"/>
                  </a:lnTo>
                  <a:lnTo>
                    <a:pt x="27025" y="119936"/>
                  </a:lnTo>
                  <a:lnTo>
                    <a:pt x="23660" y="116906"/>
                  </a:lnTo>
                  <a:lnTo>
                    <a:pt x="20294" y="113813"/>
                  </a:lnTo>
                  <a:lnTo>
                    <a:pt x="17762" y="109205"/>
                  </a:lnTo>
                  <a:lnTo>
                    <a:pt x="17762" y="109205"/>
                  </a:lnTo>
                  <a:lnTo>
                    <a:pt x="15195" y="103082"/>
                  </a:lnTo>
                  <a:lnTo>
                    <a:pt x="14362" y="96896"/>
                  </a:lnTo>
                  <a:lnTo>
                    <a:pt x="15195" y="90773"/>
                  </a:lnTo>
                  <a:lnTo>
                    <a:pt x="17762" y="84587"/>
                  </a:lnTo>
                  <a:lnTo>
                    <a:pt x="17762" y="84587"/>
                  </a:lnTo>
                  <a:lnTo>
                    <a:pt x="20294" y="78463"/>
                  </a:lnTo>
                  <a:lnTo>
                    <a:pt x="21960" y="72277"/>
                  </a:lnTo>
                  <a:lnTo>
                    <a:pt x="23660" y="66154"/>
                  </a:lnTo>
                  <a:lnTo>
                    <a:pt x="23660" y="60031"/>
                  </a:lnTo>
                  <a:lnTo>
                    <a:pt x="23660" y="60031"/>
                  </a:lnTo>
                  <a:lnTo>
                    <a:pt x="22827" y="50752"/>
                  </a:lnTo>
                  <a:lnTo>
                    <a:pt x="21960" y="46144"/>
                  </a:lnTo>
                  <a:lnTo>
                    <a:pt x="20294" y="43114"/>
                  </a:lnTo>
                  <a:lnTo>
                    <a:pt x="20294" y="43114"/>
                  </a:lnTo>
                  <a:lnTo>
                    <a:pt x="18594" y="40021"/>
                  </a:lnTo>
                  <a:lnTo>
                    <a:pt x="16062" y="38506"/>
                  </a:lnTo>
                  <a:lnTo>
                    <a:pt x="10997" y="36927"/>
                  </a:lnTo>
                  <a:lnTo>
                    <a:pt x="10997" y="36927"/>
                  </a:lnTo>
                  <a:lnTo>
                    <a:pt x="5065" y="35412"/>
                  </a:lnTo>
                  <a:lnTo>
                    <a:pt x="2532" y="32319"/>
                  </a:lnTo>
                  <a:lnTo>
                    <a:pt x="832" y="30804"/>
                  </a:lnTo>
                  <a:lnTo>
                    <a:pt x="832" y="30804"/>
                  </a:lnTo>
                  <a:lnTo>
                    <a:pt x="0" y="27711"/>
                  </a:lnTo>
                  <a:lnTo>
                    <a:pt x="832" y="23103"/>
                  </a:lnTo>
                  <a:lnTo>
                    <a:pt x="1699" y="18495"/>
                  </a:lnTo>
                  <a:lnTo>
                    <a:pt x="4232" y="12372"/>
                  </a:lnTo>
                  <a:lnTo>
                    <a:pt x="4232" y="12372"/>
                  </a:lnTo>
                  <a:lnTo>
                    <a:pt x="5932" y="10794"/>
                  </a:lnTo>
                  <a:lnTo>
                    <a:pt x="9297" y="7764"/>
                  </a:lnTo>
                  <a:lnTo>
                    <a:pt x="17762" y="4671"/>
                  </a:lnTo>
                  <a:lnTo>
                    <a:pt x="27892" y="1578"/>
                  </a:lnTo>
                  <a:lnTo>
                    <a:pt x="39722" y="63"/>
                  </a:lnTo>
                  <a:lnTo>
                    <a:pt x="87042" y="63"/>
                  </a:lnTo>
                  <a:lnTo>
                    <a:pt x="87042" y="63"/>
                  </a:lnTo>
                  <a:lnTo>
                    <a:pt x="98872" y="1578"/>
                  </a:lnTo>
                  <a:lnTo>
                    <a:pt x="109002" y="3093"/>
                  </a:lnTo>
                  <a:lnTo>
                    <a:pt x="115767" y="4671"/>
                  </a:lnTo>
                  <a:lnTo>
                    <a:pt x="119132" y="6186"/>
                  </a:lnTo>
                  <a:lnTo>
                    <a:pt x="119132" y="6186"/>
                  </a:lnTo>
                  <a:lnTo>
                    <a:pt x="119965" y="7764"/>
                  </a:lnTo>
                  <a:lnTo>
                    <a:pt x="119132" y="10794"/>
                  </a:lnTo>
                  <a:lnTo>
                    <a:pt x="116600" y="20010"/>
                  </a:lnTo>
                  <a:lnTo>
                    <a:pt x="112367" y="30804"/>
                  </a:lnTo>
                  <a:lnTo>
                    <a:pt x="106470" y="43114"/>
                  </a:lnTo>
                  <a:lnTo>
                    <a:pt x="106470" y="43114"/>
                  </a:lnTo>
                  <a:lnTo>
                    <a:pt x="99705" y="53845"/>
                  </a:lnTo>
                  <a:lnTo>
                    <a:pt x="92940" y="63061"/>
                  </a:lnTo>
                  <a:lnTo>
                    <a:pt x="87042" y="70762"/>
                  </a:lnTo>
                  <a:lnTo>
                    <a:pt x="83642" y="72277"/>
                  </a:lnTo>
                  <a:lnTo>
                    <a:pt x="83642" y="72277"/>
                  </a:lnTo>
                  <a:lnTo>
                    <a:pt x="80277" y="73855"/>
                  </a:lnTo>
                  <a:lnTo>
                    <a:pt x="76877" y="75370"/>
                  </a:lnTo>
                  <a:lnTo>
                    <a:pt x="73512" y="79978"/>
                  </a:lnTo>
                  <a:lnTo>
                    <a:pt x="70147" y="84587"/>
                  </a:lnTo>
                  <a:lnTo>
                    <a:pt x="70147" y="84587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20000" w="120000">
                  <a:moveTo>
                    <a:pt x="92857" y="58920"/>
                  </a:moveTo>
                  <a:lnTo>
                    <a:pt x="92857" y="58920"/>
                  </a:lnTo>
                  <a:lnTo>
                    <a:pt x="81269" y="67300"/>
                  </a:lnTo>
                  <a:lnTo>
                    <a:pt x="69682" y="75766"/>
                  </a:lnTo>
                  <a:lnTo>
                    <a:pt x="61904" y="84146"/>
                  </a:lnTo>
                  <a:lnTo>
                    <a:pt x="61904" y="92613"/>
                  </a:lnTo>
                  <a:lnTo>
                    <a:pt x="61904" y="92613"/>
                  </a:lnTo>
                  <a:lnTo>
                    <a:pt x="58095" y="105226"/>
                  </a:lnTo>
                  <a:lnTo>
                    <a:pt x="50317" y="111533"/>
                  </a:lnTo>
                  <a:lnTo>
                    <a:pt x="46507" y="117840"/>
                  </a:lnTo>
                  <a:lnTo>
                    <a:pt x="46507" y="117840"/>
                  </a:lnTo>
                  <a:lnTo>
                    <a:pt x="38730" y="119913"/>
                  </a:lnTo>
                  <a:lnTo>
                    <a:pt x="30952" y="119913"/>
                  </a:lnTo>
                  <a:lnTo>
                    <a:pt x="23333" y="119913"/>
                  </a:lnTo>
                  <a:lnTo>
                    <a:pt x="15555" y="117840"/>
                  </a:lnTo>
                  <a:lnTo>
                    <a:pt x="15555" y="117840"/>
                  </a:lnTo>
                  <a:lnTo>
                    <a:pt x="11746" y="111533"/>
                  </a:lnTo>
                  <a:lnTo>
                    <a:pt x="3968" y="100993"/>
                  </a:lnTo>
                  <a:lnTo>
                    <a:pt x="3968" y="88380"/>
                  </a:lnTo>
                  <a:lnTo>
                    <a:pt x="158" y="75766"/>
                  </a:lnTo>
                  <a:lnTo>
                    <a:pt x="158" y="75766"/>
                  </a:lnTo>
                  <a:lnTo>
                    <a:pt x="3968" y="60993"/>
                  </a:lnTo>
                  <a:lnTo>
                    <a:pt x="15555" y="46306"/>
                  </a:lnTo>
                  <a:lnTo>
                    <a:pt x="27142" y="31533"/>
                  </a:lnTo>
                  <a:lnTo>
                    <a:pt x="46507" y="18920"/>
                  </a:lnTo>
                  <a:lnTo>
                    <a:pt x="46507" y="18920"/>
                  </a:lnTo>
                  <a:lnTo>
                    <a:pt x="65873" y="10539"/>
                  </a:lnTo>
                  <a:lnTo>
                    <a:pt x="81269" y="4233"/>
                  </a:lnTo>
                  <a:lnTo>
                    <a:pt x="96666" y="0"/>
                  </a:lnTo>
                  <a:lnTo>
                    <a:pt x="108253" y="2073"/>
                  </a:lnTo>
                  <a:lnTo>
                    <a:pt x="108253" y="2073"/>
                  </a:lnTo>
                  <a:lnTo>
                    <a:pt x="112222" y="6306"/>
                  </a:lnTo>
                  <a:lnTo>
                    <a:pt x="116031" y="12613"/>
                  </a:lnTo>
                  <a:lnTo>
                    <a:pt x="120000" y="27386"/>
                  </a:lnTo>
                  <a:lnTo>
                    <a:pt x="120000" y="27386"/>
                  </a:lnTo>
                  <a:lnTo>
                    <a:pt x="120000" y="33693"/>
                  </a:lnTo>
                  <a:lnTo>
                    <a:pt x="112222" y="42073"/>
                  </a:lnTo>
                  <a:lnTo>
                    <a:pt x="104444" y="52613"/>
                  </a:lnTo>
                  <a:lnTo>
                    <a:pt x="92857" y="58920"/>
                  </a:lnTo>
                  <a:lnTo>
                    <a:pt x="92857" y="5892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02850" y="3720875"/>
              <a:ext cx="204000" cy="278874"/>
            </a:xfrm>
            <a:custGeom>
              <a:pathLst>
                <a:path extrusionOk="0" fill="none" h="120000" w="120000">
                  <a:moveTo>
                    <a:pt x="119985" y="51356"/>
                  </a:moveTo>
                  <a:lnTo>
                    <a:pt x="119985" y="51356"/>
                  </a:lnTo>
                  <a:lnTo>
                    <a:pt x="111750" y="50571"/>
                  </a:lnTo>
                  <a:lnTo>
                    <a:pt x="107102" y="50043"/>
                  </a:lnTo>
                  <a:lnTo>
                    <a:pt x="104941" y="49516"/>
                  </a:lnTo>
                  <a:lnTo>
                    <a:pt x="104941" y="49516"/>
                  </a:lnTo>
                  <a:lnTo>
                    <a:pt x="104235" y="49258"/>
                  </a:lnTo>
                  <a:lnTo>
                    <a:pt x="103161" y="49000"/>
                  </a:lnTo>
                  <a:lnTo>
                    <a:pt x="100647" y="48731"/>
                  </a:lnTo>
                  <a:lnTo>
                    <a:pt x="100647" y="48731"/>
                  </a:lnTo>
                  <a:lnTo>
                    <a:pt x="99220" y="48473"/>
                  </a:lnTo>
                  <a:lnTo>
                    <a:pt x="97779" y="47946"/>
                  </a:lnTo>
                  <a:lnTo>
                    <a:pt x="96352" y="47429"/>
                  </a:lnTo>
                  <a:lnTo>
                    <a:pt x="94911" y="46644"/>
                  </a:lnTo>
                  <a:lnTo>
                    <a:pt x="94911" y="46644"/>
                  </a:lnTo>
                  <a:lnTo>
                    <a:pt x="93838" y="45848"/>
                  </a:lnTo>
                  <a:lnTo>
                    <a:pt x="92764" y="45332"/>
                  </a:lnTo>
                  <a:lnTo>
                    <a:pt x="91691" y="45332"/>
                  </a:lnTo>
                  <a:lnTo>
                    <a:pt x="90985" y="45590"/>
                  </a:lnTo>
                  <a:lnTo>
                    <a:pt x="90985" y="45590"/>
                  </a:lnTo>
                  <a:lnTo>
                    <a:pt x="90617" y="46117"/>
                  </a:lnTo>
                  <a:lnTo>
                    <a:pt x="90617" y="46902"/>
                  </a:lnTo>
                  <a:lnTo>
                    <a:pt x="91338" y="47688"/>
                  </a:lnTo>
                  <a:lnTo>
                    <a:pt x="92411" y="48731"/>
                  </a:lnTo>
                  <a:lnTo>
                    <a:pt x="92411" y="48731"/>
                  </a:lnTo>
                  <a:lnTo>
                    <a:pt x="93485" y="49516"/>
                  </a:lnTo>
                  <a:lnTo>
                    <a:pt x="94911" y="50043"/>
                  </a:lnTo>
                  <a:lnTo>
                    <a:pt x="96705" y="50571"/>
                  </a:lnTo>
                  <a:lnTo>
                    <a:pt x="97779" y="50571"/>
                  </a:lnTo>
                  <a:lnTo>
                    <a:pt x="97779" y="50571"/>
                  </a:lnTo>
                  <a:lnTo>
                    <a:pt x="99220" y="50829"/>
                  </a:lnTo>
                  <a:lnTo>
                    <a:pt x="100647" y="51356"/>
                  </a:lnTo>
                  <a:lnTo>
                    <a:pt x="102088" y="51883"/>
                  </a:lnTo>
                  <a:lnTo>
                    <a:pt x="103514" y="52668"/>
                  </a:lnTo>
                  <a:lnTo>
                    <a:pt x="103514" y="52668"/>
                  </a:lnTo>
                  <a:lnTo>
                    <a:pt x="103867" y="53185"/>
                  </a:lnTo>
                  <a:lnTo>
                    <a:pt x="104235" y="53712"/>
                  </a:lnTo>
                  <a:lnTo>
                    <a:pt x="103867" y="55282"/>
                  </a:lnTo>
                  <a:lnTo>
                    <a:pt x="102441" y="57122"/>
                  </a:lnTo>
                  <a:lnTo>
                    <a:pt x="100647" y="58951"/>
                  </a:lnTo>
                  <a:lnTo>
                    <a:pt x="100647" y="58951"/>
                  </a:lnTo>
                  <a:lnTo>
                    <a:pt x="98147" y="60521"/>
                  </a:lnTo>
                  <a:lnTo>
                    <a:pt x="96000" y="61834"/>
                  </a:lnTo>
                  <a:lnTo>
                    <a:pt x="93838" y="62619"/>
                  </a:lnTo>
                  <a:lnTo>
                    <a:pt x="92411" y="62888"/>
                  </a:lnTo>
                  <a:lnTo>
                    <a:pt x="92411" y="62888"/>
                  </a:lnTo>
                  <a:lnTo>
                    <a:pt x="89897" y="63146"/>
                  </a:lnTo>
                  <a:lnTo>
                    <a:pt x="88823" y="63404"/>
                  </a:lnTo>
                  <a:lnTo>
                    <a:pt x="88117" y="63931"/>
                  </a:lnTo>
                  <a:lnTo>
                    <a:pt x="88117" y="63931"/>
                  </a:lnTo>
                  <a:lnTo>
                    <a:pt x="87397" y="64190"/>
                  </a:lnTo>
                  <a:lnTo>
                    <a:pt x="86676" y="64458"/>
                  </a:lnTo>
                  <a:lnTo>
                    <a:pt x="85970" y="64190"/>
                  </a:lnTo>
                  <a:lnTo>
                    <a:pt x="85250" y="63931"/>
                  </a:lnTo>
                  <a:lnTo>
                    <a:pt x="85250" y="63931"/>
                  </a:lnTo>
                  <a:lnTo>
                    <a:pt x="84897" y="63404"/>
                  </a:lnTo>
                  <a:lnTo>
                    <a:pt x="84176" y="62619"/>
                  </a:lnTo>
                  <a:lnTo>
                    <a:pt x="83808" y="60790"/>
                  </a:lnTo>
                  <a:lnTo>
                    <a:pt x="83808" y="60790"/>
                  </a:lnTo>
                  <a:lnTo>
                    <a:pt x="83455" y="59736"/>
                  </a:lnTo>
                  <a:lnTo>
                    <a:pt x="82382" y="58165"/>
                  </a:lnTo>
                  <a:lnTo>
                    <a:pt x="80588" y="56595"/>
                  </a:lnTo>
                  <a:lnTo>
                    <a:pt x="78441" y="54766"/>
                  </a:lnTo>
                  <a:lnTo>
                    <a:pt x="78441" y="54766"/>
                  </a:lnTo>
                  <a:lnTo>
                    <a:pt x="76294" y="52926"/>
                  </a:lnTo>
                  <a:lnTo>
                    <a:pt x="74500" y="51356"/>
                  </a:lnTo>
                  <a:lnTo>
                    <a:pt x="73073" y="49785"/>
                  </a:lnTo>
                  <a:lnTo>
                    <a:pt x="72705" y="48731"/>
                  </a:lnTo>
                  <a:lnTo>
                    <a:pt x="72705" y="48731"/>
                  </a:lnTo>
                  <a:lnTo>
                    <a:pt x="72705" y="47946"/>
                  </a:lnTo>
                  <a:lnTo>
                    <a:pt x="72352" y="47429"/>
                  </a:lnTo>
                  <a:lnTo>
                    <a:pt x="72000" y="47429"/>
                  </a:lnTo>
                  <a:lnTo>
                    <a:pt x="71279" y="47688"/>
                  </a:lnTo>
                  <a:lnTo>
                    <a:pt x="71279" y="47688"/>
                  </a:lnTo>
                  <a:lnTo>
                    <a:pt x="70926" y="48215"/>
                  </a:lnTo>
                  <a:lnTo>
                    <a:pt x="70205" y="49000"/>
                  </a:lnTo>
                  <a:lnTo>
                    <a:pt x="69852" y="50571"/>
                  </a:lnTo>
                  <a:lnTo>
                    <a:pt x="69852" y="50571"/>
                  </a:lnTo>
                  <a:lnTo>
                    <a:pt x="70205" y="51614"/>
                  </a:lnTo>
                  <a:lnTo>
                    <a:pt x="71279" y="52926"/>
                  </a:lnTo>
                  <a:lnTo>
                    <a:pt x="72352" y="54497"/>
                  </a:lnTo>
                  <a:lnTo>
                    <a:pt x="74147" y="55809"/>
                  </a:lnTo>
                  <a:lnTo>
                    <a:pt x="74147" y="55809"/>
                  </a:lnTo>
                  <a:lnTo>
                    <a:pt x="75573" y="57122"/>
                  </a:lnTo>
                  <a:lnTo>
                    <a:pt x="77014" y="58424"/>
                  </a:lnTo>
                  <a:lnTo>
                    <a:pt x="78088" y="59736"/>
                  </a:lnTo>
                  <a:lnTo>
                    <a:pt x="78441" y="60790"/>
                  </a:lnTo>
                  <a:lnTo>
                    <a:pt x="78441" y="60790"/>
                  </a:lnTo>
                  <a:lnTo>
                    <a:pt x="78441" y="61834"/>
                  </a:lnTo>
                  <a:lnTo>
                    <a:pt x="79161" y="62888"/>
                  </a:lnTo>
                  <a:lnTo>
                    <a:pt x="79882" y="63931"/>
                  </a:lnTo>
                  <a:lnTo>
                    <a:pt x="80955" y="64975"/>
                  </a:lnTo>
                  <a:lnTo>
                    <a:pt x="80955" y="64975"/>
                  </a:lnTo>
                  <a:lnTo>
                    <a:pt x="82735" y="65760"/>
                  </a:lnTo>
                  <a:lnTo>
                    <a:pt x="84897" y="66287"/>
                  </a:lnTo>
                  <a:lnTo>
                    <a:pt x="87044" y="66814"/>
                  </a:lnTo>
                  <a:lnTo>
                    <a:pt x="89544" y="67073"/>
                  </a:lnTo>
                  <a:lnTo>
                    <a:pt x="89544" y="67073"/>
                  </a:lnTo>
                  <a:lnTo>
                    <a:pt x="91691" y="67073"/>
                  </a:lnTo>
                  <a:lnTo>
                    <a:pt x="93485" y="67600"/>
                  </a:lnTo>
                  <a:lnTo>
                    <a:pt x="94558" y="68127"/>
                  </a:lnTo>
                  <a:lnTo>
                    <a:pt x="94911" y="68643"/>
                  </a:lnTo>
                  <a:lnTo>
                    <a:pt x="94911" y="69170"/>
                  </a:lnTo>
                  <a:lnTo>
                    <a:pt x="94911" y="69170"/>
                  </a:lnTo>
                  <a:lnTo>
                    <a:pt x="94558" y="70214"/>
                  </a:lnTo>
                  <a:lnTo>
                    <a:pt x="92764" y="72311"/>
                  </a:lnTo>
                  <a:lnTo>
                    <a:pt x="89897" y="74667"/>
                  </a:lnTo>
                  <a:lnTo>
                    <a:pt x="86676" y="77292"/>
                  </a:lnTo>
                  <a:lnTo>
                    <a:pt x="86676" y="77292"/>
                  </a:lnTo>
                  <a:lnTo>
                    <a:pt x="83455" y="79917"/>
                  </a:lnTo>
                  <a:lnTo>
                    <a:pt x="80955" y="82789"/>
                  </a:lnTo>
                  <a:lnTo>
                    <a:pt x="78794" y="85414"/>
                  </a:lnTo>
                  <a:lnTo>
                    <a:pt x="78441" y="86458"/>
                  </a:lnTo>
                  <a:lnTo>
                    <a:pt x="78441" y="87512"/>
                  </a:lnTo>
                  <a:lnTo>
                    <a:pt x="78441" y="87512"/>
                  </a:lnTo>
                  <a:lnTo>
                    <a:pt x="78441" y="89082"/>
                  </a:lnTo>
                  <a:lnTo>
                    <a:pt x="78794" y="90653"/>
                  </a:lnTo>
                  <a:lnTo>
                    <a:pt x="79161" y="91707"/>
                  </a:lnTo>
                  <a:lnTo>
                    <a:pt x="79882" y="92493"/>
                  </a:lnTo>
                  <a:lnTo>
                    <a:pt x="79882" y="92493"/>
                  </a:lnTo>
                  <a:lnTo>
                    <a:pt x="80235" y="93009"/>
                  </a:lnTo>
                  <a:lnTo>
                    <a:pt x="80588" y="93794"/>
                  </a:lnTo>
                  <a:lnTo>
                    <a:pt x="80955" y="95634"/>
                  </a:lnTo>
                  <a:lnTo>
                    <a:pt x="80955" y="95634"/>
                  </a:lnTo>
                  <a:lnTo>
                    <a:pt x="80588" y="96677"/>
                  </a:lnTo>
                  <a:lnTo>
                    <a:pt x="79161" y="98517"/>
                  </a:lnTo>
                  <a:lnTo>
                    <a:pt x="77014" y="100614"/>
                  </a:lnTo>
                  <a:lnTo>
                    <a:pt x="74147" y="102701"/>
                  </a:lnTo>
                  <a:lnTo>
                    <a:pt x="74147" y="102701"/>
                  </a:lnTo>
                  <a:lnTo>
                    <a:pt x="71279" y="104799"/>
                  </a:lnTo>
                  <a:lnTo>
                    <a:pt x="69132" y="106897"/>
                  </a:lnTo>
                  <a:lnTo>
                    <a:pt x="67691" y="108736"/>
                  </a:lnTo>
                  <a:lnTo>
                    <a:pt x="66985" y="109780"/>
                  </a:lnTo>
                  <a:lnTo>
                    <a:pt x="66985" y="109780"/>
                  </a:lnTo>
                  <a:lnTo>
                    <a:pt x="66617" y="111092"/>
                  </a:lnTo>
                  <a:lnTo>
                    <a:pt x="65544" y="112663"/>
                  </a:lnTo>
                  <a:lnTo>
                    <a:pt x="63764" y="114233"/>
                  </a:lnTo>
                  <a:lnTo>
                    <a:pt x="61602" y="116073"/>
                  </a:lnTo>
                  <a:lnTo>
                    <a:pt x="61602" y="116073"/>
                  </a:lnTo>
                  <a:lnTo>
                    <a:pt x="59102" y="117644"/>
                  </a:lnTo>
                  <a:lnTo>
                    <a:pt x="56955" y="118945"/>
                  </a:lnTo>
                  <a:lnTo>
                    <a:pt x="54808" y="119741"/>
                  </a:lnTo>
                  <a:lnTo>
                    <a:pt x="53014" y="119999"/>
                  </a:lnTo>
                  <a:lnTo>
                    <a:pt x="53014" y="119999"/>
                  </a:lnTo>
                  <a:lnTo>
                    <a:pt x="51941" y="119999"/>
                  </a:lnTo>
                  <a:lnTo>
                    <a:pt x="50500" y="119472"/>
                  </a:lnTo>
                  <a:lnTo>
                    <a:pt x="49073" y="118945"/>
                  </a:lnTo>
                  <a:lnTo>
                    <a:pt x="47647" y="118160"/>
                  </a:lnTo>
                  <a:lnTo>
                    <a:pt x="47647" y="118160"/>
                  </a:lnTo>
                  <a:lnTo>
                    <a:pt x="46573" y="117116"/>
                  </a:lnTo>
                  <a:lnTo>
                    <a:pt x="45485" y="116073"/>
                  </a:lnTo>
                  <a:lnTo>
                    <a:pt x="45132" y="115019"/>
                  </a:lnTo>
                  <a:lnTo>
                    <a:pt x="44779" y="113975"/>
                  </a:lnTo>
                  <a:lnTo>
                    <a:pt x="44779" y="113975"/>
                  </a:lnTo>
                  <a:lnTo>
                    <a:pt x="44411" y="112136"/>
                  </a:lnTo>
                  <a:lnTo>
                    <a:pt x="44058" y="111350"/>
                  </a:lnTo>
                  <a:lnTo>
                    <a:pt x="43338" y="110823"/>
                  </a:lnTo>
                  <a:lnTo>
                    <a:pt x="43338" y="110823"/>
                  </a:lnTo>
                  <a:lnTo>
                    <a:pt x="42985" y="110307"/>
                  </a:lnTo>
                  <a:lnTo>
                    <a:pt x="42264" y="109522"/>
                  </a:lnTo>
                  <a:lnTo>
                    <a:pt x="41911" y="107951"/>
                  </a:lnTo>
                  <a:lnTo>
                    <a:pt x="41911" y="107951"/>
                  </a:lnTo>
                  <a:lnTo>
                    <a:pt x="41558" y="106112"/>
                  </a:lnTo>
                  <a:lnTo>
                    <a:pt x="41191" y="105326"/>
                  </a:lnTo>
                  <a:lnTo>
                    <a:pt x="40470" y="104799"/>
                  </a:lnTo>
                  <a:lnTo>
                    <a:pt x="40470" y="104799"/>
                  </a:lnTo>
                  <a:lnTo>
                    <a:pt x="40117" y="104014"/>
                  </a:lnTo>
                  <a:lnTo>
                    <a:pt x="39764" y="102970"/>
                  </a:lnTo>
                  <a:lnTo>
                    <a:pt x="39397" y="101400"/>
                  </a:lnTo>
                  <a:lnTo>
                    <a:pt x="39044" y="99560"/>
                  </a:lnTo>
                  <a:lnTo>
                    <a:pt x="39044" y="99560"/>
                  </a:lnTo>
                  <a:lnTo>
                    <a:pt x="39397" y="97990"/>
                  </a:lnTo>
                  <a:lnTo>
                    <a:pt x="39764" y="96419"/>
                  </a:lnTo>
                  <a:lnTo>
                    <a:pt x="40117" y="95376"/>
                  </a:lnTo>
                  <a:lnTo>
                    <a:pt x="40470" y="94580"/>
                  </a:lnTo>
                  <a:lnTo>
                    <a:pt x="40470" y="94580"/>
                  </a:lnTo>
                  <a:lnTo>
                    <a:pt x="41191" y="94063"/>
                  </a:lnTo>
                  <a:lnTo>
                    <a:pt x="41558" y="93278"/>
                  </a:lnTo>
                  <a:lnTo>
                    <a:pt x="41911" y="91438"/>
                  </a:lnTo>
                  <a:lnTo>
                    <a:pt x="41911" y="91438"/>
                  </a:lnTo>
                  <a:lnTo>
                    <a:pt x="41558" y="90395"/>
                  </a:lnTo>
                  <a:lnTo>
                    <a:pt x="40838" y="89082"/>
                  </a:lnTo>
                  <a:lnTo>
                    <a:pt x="39397" y="87770"/>
                  </a:lnTo>
                  <a:lnTo>
                    <a:pt x="37970" y="86458"/>
                  </a:lnTo>
                  <a:lnTo>
                    <a:pt x="37970" y="86458"/>
                  </a:lnTo>
                  <a:lnTo>
                    <a:pt x="36176" y="84887"/>
                  </a:lnTo>
                  <a:lnTo>
                    <a:pt x="34750" y="83058"/>
                  </a:lnTo>
                  <a:lnTo>
                    <a:pt x="34029" y="80961"/>
                  </a:lnTo>
                  <a:lnTo>
                    <a:pt x="33676" y="79132"/>
                  </a:lnTo>
                  <a:lnTo>
                    <a:pt x="33676" y="79132"/>
                  </a:lnTo>
                  <a:lnTo>
                    <a:pt x="33676" y="77550"/>
                  </a:lnTo>
                  <a:lnTo>
                    <a:pt x="33308" y="75980"/>
                  </a:lnTo>
                  <a:lnTo>
                    <a:pt x="32602" y="74936"/>
                  </a:lnTo>
                  <a:lnTo>
                    <a:pt x="32235" y="74151"/>
                  </a:lnTo>
                  <a:lnTo>
                    <a:pt x="32235" y="74151"/>
                  </a:lnTo>
                  <a:lnTo>
                    <a:pt x="31529" y="73624"/>
                  </a:lnTo>
                  <a:lnTo>
                    <a:pt x="30455" y="73366"/>
                  </a:lnTo>
                  <a:lnTo>
                    <a:pt x="27941" y="73097"/>
                  </a:lnTo>
                  <a:lnTo>
                    <a:pt x="27941" y="73097"/>
                  </a:lnTo>
                  <a:lnTo>
                    <a:pt x="25794" y="73366"/>
                  </a:lnTo>
                  <a:lnTo>
                    <a:pt x="24720" y="73624"/>
                  </a:lnTo>
                  <a:lnTo>
                    <a:pt x="24000" y="74151"/>
                  </a:lnTo>
                  <a:lnTo>
                    <a:pt x="24000" y="74151"/>
                  </a:lnTo>
                  <a:lnTo>
                    <a:pt x="22926" y="74667"/>
                  </a:lnTo>
                  <a:lnTo>
                    <a:pt x="21132" y="74936"/>
                  </a:lnTo>
                  <a:lnTo>
                    <a:pt x="18985" y="75194"/>
                  </a:lnTo>
                  <a:lnTo>
                    <a:pt x="16838" y="75194"/>
                  </a:lnTo>
                  <a:lnTo>
                    <a:pt x="16838" y="75194"/>
                  </a:lnTo>
                  <a:lnTo>
                    <a:pt x="14338" y="74936"/>
                  </a:lnTo>
                  <a:lnTo>
                    <a:pt x="11470" y="73882"/>
                  </a:lnTo>
                  <a:lnTo>
                    <a:pt x="8250" y="72580"/>
                  </a:lnTo>
                  <a:lnTo>
                    <a:pt x="5735" y="71010"/>
                  </a:lnTo>
                  <a:lnTo>
                    <a:pt x="5735" y="71010"/>
                  </a:lnTo>
                  <a:lnTo>
                    <a:pt x="4661" y="70214"/>
                  </a:lnTo>
                  <a:lnTo>
                    <a:pt x="3588" y="68912"/>
                  </a:lnTo>
                  <a:lnTo>
                    <a:pt x="1794" y="65760"/>
                  </a:lnTo>
                  <a:lnTo>
                    <a:pt x="720" y="62361"/>
                  </a:lnTo>
                  <a:lnTo>
                    <a:pt x="0" y="58951"/>
                  </a:lnTo>
                  <a:lnTo>
                    <a:pt x="0" y="58951"/>
                  </a:lnTo>
                  <a:lnTo>
                    <a:pt x="367" y="57122"/>
                  </a:lnTo>
                  <a:lnTo>
                    <a:pt x="720" y="55282"/>
                  </a:lnTo>
                  <a:lnTo>
                    <a:pt x="2161" y="51614"/>
                  </a:lnTo>
                  <a:lnTo>
                    <a:pt x="3235" y="49785"/>
                  </a:lnTo>
                  <a:lnTo>
                    <a:pt x="4308" y="48215"/>
                  </a:lnTo>
                  <a:lnTo>
                    <a:pt x="5735" y="46644"/>
                  </a:lnTo>
                  <a:lnTo>
                    <a:pt x="7161" y="45590"/>
                  </a:lnTo>
                  <a:lnTo>
                    <a:pt x="7161" y="45590"/>
                  </a:lnTo>
                  <a:lnTo>
                    <a:pt x="10029" y="43492"/>
                  </a:lnTo>
                  <a:lnTo>
                    <a:pt x="12897" y="41922"/>
                  </a:lnTo>
                  <a:lnTo>
                    <a:pt x="15411" y="40878"/>
                  </a:lnTo>
                  <a:lnTo>
                    <a:pt x="16838" y="40351"/>
                  </a:lnTo>
                  <a:lnTo>
                    <a:pt x="16838" y="40351"/>
                  </a:lnTo>
                  <a:lnTo>
                    <a:pt x="19352" y="40093"/>
                  </a:lnTo>
                  <a:lnTo>
                    <a:pt x="20426" y="39824"/>
                  </a:lnTo>
                  <a:lnTo>
                    <a:pt x="21132" y="39307"/>
                  </a:lnTo>
                  <a:lnTo>
                    <a:pt x="21132" y="39307"/>
                  </a:lnTo>
                  <a:lnTo>
                    <a:pt x="22205" y="39038"/>
                  </a:lnTo>
                  <a:lnTo>
                    <a:pt x="23647" y="38780"/>
                  </a:lnTo>
                  <a:lnTo>
                    <a:pt x="25794" y="38522"/>
                  </a:lnTo>
                  <a:lnTo>
                    <a:pt x="27941" y="38522"/>
                  </a:lnTo>
                  <a:lnTo>
                    <a:pt x="27941" y="38522"/>
                  </a:lnTo>
                  <a:lnTo>
                    <a:pt x="30455" y="38522"/>
                  </a:lnTo>
                  <a:lnTo>
                    <a:pt x="32955" y="39038"/>
                  </a:lnTo>
                  <a:lnTo>
                    <a:pt x="34750" y="39566"/>
                  </a:lnTo>
                  <a:lnTo>
                    <a:pt x="36544" y="40351"/>
                  </a:lnTo>
                  <a:lnTo>
                    <a:pt x="36544" y="40351"/>
                  </a:lnTo>
                  <a:lnTo>
                    <a:pt x="37617" y="41136"/>
                  </a:lnTo>
                  <a:lnTo>
                    <a:pt x="39044" y="41922"/>
                  </a:lnTo>
                  <a:lnTo>
                    <a:pt x="40838" y="42449"/>
                  </a:lnTo>
                  <a:lnTo>
                    <a:pt x="41911" y="42449"/>
                  </a:lnTo>
                  <a:lnTo>
                    <a:pt x="41911" y="42449"/>
                  </a:lnTo>
                  <a:lnTo>
                    <a:pt x="44411" y="42707"/>
                  </a:lnTo>
                  <a:lnTo>
                    <a:pt x="45485" y="43234"/>
                  </a:lnTo>
                  <a:lnTo>
                    <a:pt x="46205" y="43492"/>
                  </a:lnTo>
                  <a:lnTo>
                    <a:pt x="46205" y="43492"/>
                  </a:lnTo>
                  <a:lnTo>
                    <a:pt x="46926" y="43761"/>
                  </a:lnTo>
                  <a:lnTo>
                    <a:pt x="47647" y="44019"/>
                  </a:lnTo>
                  <a:lnTo>
                    <a:pt x="48352" y="43761"/>
                  </a:lnTo>
                  <a:lnTo>
                    <a:pt x="49073" y="43492"/>
                  </a:lnTo>
                  <a:lnTo>
                    <a:pt x="49073" y="43492"/>
                  </a:lnTo>
                  <a:lnTo>
                    <a:pt x="49794" y="43234"/>
                  </a:lnTo>
                  <a:lnTo>
                    <a:pt x="50867" y="42707"/>
                  </a:lnTo>
                  <a:lnTo>
                    <a:pt x="53014" y="42449"/>
                  </a:lnTo>
                  <a:lnTo>
                    <a:pt x="53014" y="42449"/>
                  </a:lnTo>
                  <a:lnTo>
                    <a:pt x="55514" y="42707"/>
                  </a:lnTo>
                  <a:lnTo>
                    <a:pt x="56588" y="43234"/>
                  </a:lnTo>
                  <a:lnTo>
                    <a:pt x="57308" y="43492"/>
                  </a:lnTo>
                  <a:lnTo>
                    <a:pt x="57308" y="43492"/>
                  </a:lnTo>
                  <a:lnTo>
                    <a:pt x="58382" y="44019"/>
                  </a:lnTo>
                  <a:lnTo>
                    <a:pt x="59823" y="44277"/>
                  </a:lnTo>
                  <a:lnTo>
                    <a:pt x="61970" y="44546"/>
                  </a:lnTo>
                  <a:lnTo>
                    <a:pt x="64470" y="44546"/>
                  </a:lnTo>
                  <a:lnTo>
                    <a:pt x="64470" y="44546"/>
                  </a:lnTo>
                  <a:lnTo>
                    <a:pt x="66617" y="44546"/>
                  </a:lnTo>
                  <a:lnTo>
                    <a:pt x="68779" y="44277"/>
                  </a:lnTo>
                  <a:lnTo>
                    <a:pt x="70205" y="44019"/>
                  </a:lnTo>
                  <a:lnTo>
                    <a:pt x="71279" y="43492"/>
                  </a:lnTo>
                  <a:lnTo>
                    <a:pt x="71279" y="43492"/>
                  </a:lnTo>
                  <a:lnTo>
                    <a:pt x="72000" y="42976"/>
                  </a:lnTo>
                  <a:lnTo>
                    <a:pt x="72352" y="42180"/>
                  </a:lnTo>
                  <a:lnTo>
                    <a:pt x="72705" y="40351"/>
                  </a:lnTo>
                  <a:lnTo>
                    <a:pt x="72705" y="40351"/>
                  </a:lnTo>
                  <a:lnTo>
                    <a:pt x="72705" y="40093"/>
                  </a:lnTo>
                  <a:lnTo>
                    <a:pt x="72352" y="39566"/>
                  </a:lnTo>
                  <a:lnTo>
                    <a:pt x="70926" y="39038"/>
                  </a:lnTo>
                  <a:lnTo>
                    <a:pt x="69132" y="38522"/>
                  </a:lnTo>
                  <a:lnTo>
                    <a:pt x="66985" y="38522"/>
                  </a:lnTo>
                  <a:lnTo>
                    <a:pt x="66985" y="38522"/>
                  </a:lnTo>
                  <a:lnTo>
                    <a:pt x="64838" y="38253"/>
                  </a:lnTo>
                  <a:lnTo>
                    <a:pt x="62323" y="37726"/>
                  </a:lnTo>
                  <a:lnTo>
                    <a:pt x="60176" y="37210"/>
                  </a:lnTo>
                  <a:lnTo>
                    <a:pt x="58750" y="36424"/>
                  </a:lnTo>
                  <a:lnTo>
                    <a:pt x="58750" y="36424"/>
                  </a:lnTo>
                  <a:lnTo>
                    <a:pt x="57308" y="35639"/>
                  </a:lnTo>
                  <a:lnTo>
                    <a:pt x="55882" y="34854"/>
                  </a:lnTo>
                  <a:lnTo>
                    <a:pt x="54441" y="34585"/>
                  </a:lnTo>
                  <a:lnTo>
                    <a:pt x="53014" y="34327"/>
                  </a:lnTo>
                  <a:lnTo>
                    <a:pt x="53014" y="34327"/>
                  </a:lnTo>
                  <a:lnTo>
                    <a:pt x="51941" y="34058"/>
                  </a:lnTo>
                  <a:lnTo>
                    <a:pt x="50500" y="33800"/>
                  </a:lnTo>
                  <a:lnTo>
                    <a:pt x="49073" y="33014"/>
                  </a:lnTo>
                  <a:lnTo>
                    <a:pt x="47647" y="32229"/>
                  </a:lnTo>
                  <a:lnTo>
                    <a:pt x="47647" y="32229"/>
                  </a:lnTo>
                  <a:lnTo>
                    <a:pt x="46573" y="31444"/>
                  </a:lnTo>
                  <a:lnTo>
                    <a:pt x="45132" y="31186"/>
                  </a:lnTo>
                  <a:lnTo>
                    <a:pt x="44058" y="30917"/>
                  </a:lnTo>
                  <a:lnTo>
                    <a:pt x="43338" y="31186"/>
                  </a:lnTo>
                  <a:lnTo>
                    <a:pt x="43338" y="31186"/>
                  </a:lnTo>
                  <a:lnTo>
                    <a:pt x="42632" y="31444"/>
                  </a:lnTo>
                  <a:lnTo>
                    <a:pt x="41558" y="31444"/>
                  </a:lnTo>
                  <a:lnTo>
                    <a:pt x="40470" y="30917"/>
                  </a:lnTo>
                  <a:lnTo>
                    <a:pt x="39044" y="30131"/>
                  </a:lnTo>
                  <a:lnTo>
                    <a:pt x="39044" y="30131"/>
                  </a:lnTo>
                  <a:lnTo>
                    <a:pt x="37970" y="29604"/>
                  </a:lnTo>
                  <a:lnTo>
                    <a:pt x="36897" y="29088"/>
                  </a:lnTo>
                  <a:lnTo>
                    <a:pt x="35823" y="29088"/>
                  </a:lnTo>
                  <a:lnTo>
                    <a:pt x="35102" y="29088"/>
                  </a:lnTo>
                  <a:lnTo>
                    <a:pt x="35102" y="29088"/>
                  </a:lnTo>
                  <a:lnTo>
                    <a:pt x="34382" y="29604"/>
                  </a:lnTo>
                  <a:lnTo>
                    <a:pt x="33308" y="29873"/>
                  </a:lnTo>
                  <a:lnTo>
                    <a:pt x="30808" y="30131"/>
                  </a:lnTo>
                  <a:lnTo>
                    <a:pt x="30808" y="30131"/>
                  </a:lnTo>
                  <a:lnTo>
                    <a:pt x="29367" y="30658"/>
                  </a:lnTo>
                  <a:lnTo>
                    <a:pt x="27220" y="31444"/>
                  </a:lnTo>
                  <a:lnTo>
                    <a:pt x="24720" y="32756"/>
                  </a:lnTo>
                  <a:lnTo>
                    <a:pt x="22573" y="34327"/>
                  </a:lnTo>
                  <a:lnTo>
                    <a:pt x="22573" y="34327"/>
                  </a:lnTo>
                  <a:lnTo>
                    <a:pt x="20058" y="35897"/>
                  </a:lnTo>
                  <a:lnTo>
                    <a:pt x="17558" y="37210"/>
                  </a:lnTo>
                  <a:lnTo>
                    <a:pt x="15764" y="37995"/>
                  </a:lnTo>
                  <a:lnTo>
                    <a:pt x="13970" y="38522"/>
                  </a:lnTo>
                  <a:lnTo>
                    <a:pt x="13970" y="38522"/>
                  </a:lnTo>
                  <a:lnTo>
                    <a:pt x="11823" y="37995"/>
                  </a:lnTo>
                  <a:lnTo>
                    <a:pt x="10750" y="37726"/>
                  </a:lnTo>
                  <a:lnTo>
                    <a:pt x="10029" y="37468"/>
                  </a:lnTo>
                  <a:lnTo>
                    <a:pt x="10029" y="37468"/>
                  </a:lnTo>
                  <a:lnTo>
                    <a:pt x="9323" y="36941"/>
                  </a:lnTo>
                  <a:lnTo>
                    <a:pt x="8955" y="36155"/>
                  </a:lnTo>
                  <a:lnTo>
                    <a:pt x="8602" y="34327"/>
                  </a:lnTo>
                  <a:lnTo>
                    <a:pt x="8602" y="34327"/>
                  </a:lnTo>
                  <a:lnTo>
                    <a:pt x="8955" y="32487"/>
                  </a:lnTo>
                  <a:lnTo>
                    <a:pt x="9323" y="31702"/>
                  </a:lnTo>
                  <a:lnTo>
                    <a:pt x="10029" y="31186"/>
                  </a:lnTo>
                  <a:lnTo>
                    <a:pt x="10029" y="31186"/>
                  </a:lnTo>
                  <a:lnTo>
                    <a:pt x="10750" y="30917"/>
                  </a:lnTo>
                  <a:lnTo>
                    <a:pt x="12544" y="30658"/>
                  </a:lnTo>
                  <a:lnTo>
                    <a:pt x="14691" y="30400"/>
                  </a:lnTo>
                  <a:lnTo>
                    <a:pt x="16838" y="30131"/>
                  </a:lnTo>
                  <a:lnTo>
                    <a:pt x="16838" y="30131"/>
                  </a:lnTo>
                  <a:lnTo>
                    <a:pt x="18985" y="30131"/>
                  </a:lnTo>
                  <a:lnTo>
                    <a:pt x="20779" y="29604"/>
                  </a:lnTo>
                  <a:lnTo>
                    <a:pt x="21852" y="29088"/>
                  </a:lnTo>
                  <a:lnTo>
                    <a:pt x="22205" y="28561"/>
                  </a:lnTo>
                  <a:lnTo>
                    <a:pt x="22573" y="28303"/>
                  </a:lnTo>
                  <a:lnTo>
                    <a:pt x="22573" y="28303"/>
                  </a:lnTo>
                  <a:lnTo>
                    <a:pt x="21852" y="26463"/>
                  </a:lnTo>
                  <a:lnTo>
                    <a:pt x="21500" y="25678"/>
                  </a:lnTo>
                  <a:lnTo>
                    <a:pt x="21132" y="25151"/>
                  </a:lnTo>
                  <a:lnTo>
                    <a:pt x="21132" y="25151"/>
                  </a:lnTo>
                  <a:lnTo>
                    <a:pt x="20426" y="24634"/>
                  </a:lnTo>
                  <a:lnTo>
                    <a:pt x="20426" y="24107"/>
                  </a:lnTo>
                  <a:lnTo>
                    <a:pt x="20426" y="23580"/>
                  </a:lnTo>
                  <a:lnTo>
                    <a:pt x="21132" y="23064"/>
                  </a:lnTo>
                  <a:lnTo>
                    <a:pt x="21132" y="23064"/>
                  </a:lnTo>
                  <a:lnTo>
                    <a:pt x="21852" y="22795"/>
                  </a:lnTo>
                  <a:lnTo>
                    <a:pt x="22926" y="22268"/>
                  </a:lnTo>
                  <a:lnTo>
                    <a:pt x="25073" y="22009"/>
                  </a:lnTo>
                  <a:lnTo>
                    <a:pt x="25073" y="22009"/>
                  </a:lnTo>
                  <a:lnTo>
                    <a:pt x="26514" y="22009"/>
                  </a:lnTo>
                  <a:lnTo>
                    <a:pt x="27941" y="21482"/>
                  </a:lnTo>
                  <a:lnTo>
                    <a:pt x="29367" y="20697"/>
                  </a:lnTo>
                  <a:lnTo>
                    <a:pt x="30808" y="19912"/>
                  </a:lnTo>
                  <a:lnTo>
                    <a:pt x="30808" y="19912"/>
                  </a:lnTo>
                  <a:lnTo>
                    <a:pt x="31882" y="19126"/>
                  </a:lnTo>
                  <a:lnTo>
                    <a:pt x="32955" y="18083"/>
                  </a:lnTo>
                  <a:lnTo>
                    <a:pt x="33308" y="16770"/>
                  </a:lnTo>
                  <a:lnTo>
                    <a:pt x="33676" y="15985"/>
                  </a:lnTo>
                  <a:lnTo>
                    <a:pt x="33676" y="15985"/>
                  </a:lnTo>
                  <a:lnTo>
                    <a:pt x="33308" y="14146"/>
                  </a:lnTo>
                  <a:lnTo>
                    <a:pt x="32602" y="13360"/>
                  </a:lnTo>
                  <a:lnTo>
                    <a:pt x="32235" y="12844"/>
                  </a:lnTo>
                  <a:lnTo>
                    <a:pt x="32235" y="12844"/>
                  </a:lnTo>
                  <a:lnTo>
                    <a:pt x="32235" y="12575"/>
                  </a:lnTo>
                  <a:lnTo>
                    <a:pt x="32235" y="12059"/>
                  </a:lnTo>
                  <a:lnTo>
                    <a:pt x="33308" y="10746"/>
                  </a:lnTo>
                  <a:lnTo>
                    <a:pt x="35102" y="8907"/>
                  </a:lnTo>
                  <a:lnTo>
                    <a:pt x="37970" y="6820"/>
                  </a:lnTo>
                  <a:lnTo>
                    <a:pt x="37970" y="6820"/>
                  </a:lnTo>
                  <a:lnTo>
                    <a:pt x="39397" y="5766"/>
                  </a:lnTo>
                  <a:lnTo>
                    <a:pt x="41558" y="4722"/>
                  </a:lnTo>
                  <a:lnTo>
                    <a:pt x="43705" y="3937"/>
                  </a:lnTo>
                  <a:lnTo>
                    <a:pt x="46205" y="3151"/>
                  </a:lnTo>
                  <a:lnTo>
                    <a:pt x="51220" y="2097"/>
                  </a:lnTo>
                  <a:lnTo>
                    <a:pt x="53735" y="1839"/>
                  </a:lnTo>
                  <a:lnTo>
                    <a:pt x="55882" y="1570"/>
                  </a:lnTo>
                  <a:lnTo>
                    <a:pt x="55882" y="1570"/>
                  </a:lnTo>
                  <a:lnTo>
                    <a:pt x="60529" y="1839"/>
                  </a:lnTo>
                  <a:lnTo>
                    <a:pt x="64117" y="1839"/>
                  </a:lnTo>
                  <a:lnTo>
                    <a:pt x="66985" y="2366"/>
                  </a:lnTo>
                  <a:lnTo>
                    <a:pt x="68411" y="2624"/>
                  </a:lnTo>
                  <a:lnTo>
                    <a:pt x="68411" y="2624"/>
                  </a:lnTo>
                  <a:lnTo>
                    <a:pt x="69132" y="2883"/>
                  </a:lnTo>
                  <a:lnTo>
                    <a:pt x="69852" y="3151"/>
                  </a:lnTo>
                  <a:lnTo>
                    <a:pt x="70558" y="2883"/>
                  </a:lnTo>
                  <a:lnTo>
                    <a:pt x="71279" y="2624"/>
                  </a:lnTo>
                  <a:lnTo>
                    <a:pt x="71279" y="2624"/>
                  </a:lnTo>
                  <a:lnTo>
                    <a:pt x="73794" y="2097"/>
                  </a:lnTo>
                  <a:lnTo>
                    <a:pt x="79514" y="1312"/>
                  </a:lnTo>
                  <a:lnTo>
                    <a:pt x="85602" y="268"/>
                  </a:lnTo>
                  <a:lnTo>
                    <a:pt x="90264" y="0"/>
                  </a:lnTo>
                </a:path>
              </a:pathLst>
            </a:custGeom>
            <a:noFill/>
            <a:ln cap="rnd" cmpd="sng" w="9525">
              <a:solidFill>
                <a:srgbClr val="CEDBE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Shape 327"/>
          <p:cNvGrpSpPr/>
          <p:nvPr/>
        </p:nvGrpSpPr>
        <p:grpSpPr>
          <a:xfrm>
            <a:off x="2950422" y="473435"/>
            <a:ext cx="1075600" cy="1075665"/>
            <a:chOff x="6643075" y="3664250"/>
            <a:chExt cx="407949" cy="407974"/>
          </a:xfrm>
        </p:grpSpPr>
        <p:sp>
          <p:nvSpPr>
            <p:cNvPr id="328" name="Shape 32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120000" w="120000">
                  <a:moveTo>
                    <a:pt x="0" y="115499"/>
                  </a:moveTo>
                  <a:lnTo>
                    <a:pt x="0" y="115499"/>
                  </a:lnTo>
                  <a:lnTo>
                    <a:pt x="6218" y="117231"/>
                  </a:lnTo>
                  <a:lnTo>
                    <a:pt x="12096" y="118608"/>
                  </a:lnTo>
                  <a:lnTo>
                    <a:pt x="18329" y="119304"/>
                  </a:lnTo>
                  <a:lnTo>
                    <a:pt x="24548" y="120000"/>
                  </a:lnTo>
                  <a:lnTo>
                    <a:pt x="30780" y="120000"/>
                  </a:lnTo>
                  <a:lnTo>
                    <a:pt x="36999" y="119645"/>
                  </a:lnTo>
                  <a:lnTo>
                    <a:pt x="42877" y="118949"/>
                  </a:lnTo>
                  <a:lnTo>
                    <a:pt x="49096" y="117572"/>
                  </a:lnTo>
                  <a:lnTo>
                    <a:pt x="54973" y="116194"/>
                  </a:lnTo>
                  <a:lnTo>
                    <a:pt x="61206" y="114107"/>
                  </a:lnTo>
                  <a:lnTo>
                    <a:pt x="66743" y="111694"/>
                  </a:lnTo>
                  <a:lnTo>
                    <a:pt x="72621" y="108925"/>
                  </a:lnTo>
                  <a:lnTo>
                    <a:pt x="78144" y="105475"/>
                  </a:lnTo>
                  <a:lnTo>
                    <a:pt x="83341" y="102011"/>
                  </a:lnTo>
                  <a:lnTo>
                    <a:pt x="88523" y="97865"/>
                  </a:lnTo>
                  <a:lnTo>
                    <a:pt x="93364" y="93364"/>
                  </a:lnTo>
                  <a:lnTo>
                    <a:pt x="93364" y="93364"/>
                  </a:lnTo>
                  <a:lnTo>
                    <a:pt x="97851" y="88523"/>
                  </a:lnTo>
                  <a:lnTo>
                    <a:pt x="102011" y="83341"/>
                  </a:lnTo>
                  <a:lnTo>
                    <a:pt x="105461" y="78159"/>
                  </a:lnTo>
                  <a:lnTo>
                    <a:pt x="108925" y="72621"/>
                  </a:lnTo>
                  <a:lnTo>
                    <a:pt x="111694" y="66743"/>
                  </a:lnTo>
                  <a:lnTo>
                    <a:pt x="114107" y="61206"/>
                  </a:lnTo>
                  <a:lnTo>
                    <a:pt x="116180" y="54988"/>
                  </a:lnTo>
                  <a:lnTo>
                    <a:pt x="117572" y="49110"/>
                  </a:lnTo>
                  <a:lnTo>
                    <a:pt x="118949" y="42877"/>
                  </a:lnTo>
                  <a:lnTo>
                    <a:pt x="119645" y="36999"/>
                  </a:lnTo>
                  <a:lnTo>
                    <a:pt x="119985" y="30780"/>
                  </a:lnTo>
                  <a:lnTo>
                    <a:pt x="119985" y="24562"/>
                  </a:lnTo>
                  <a:lnTo>
                    <a:pt x="119290" y="18329"/>
                  </a:lnTo>
                  <a:lnTo>
                    <a:pt x="118608" y="12110"/>
                  </a:lnTo>
                  <a:lnTo>
                    <a:pt x="117217" y="6232"/>
                  </a:lnTo>
                  <a:lnTo>
                    <a:pt x="115499" y="0"/>
                  </a:lnTo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6643075" y="3664250"/>
              <a:ext cx="407949" cy="407974"/>
            </a:xfrm>
            <a:custGeom>
              <a:pathLst>
                <a:path extrusionOk="0" fill="none" h="120000" w="120000">
                  <a:moveTo>
                    <a:pt x="118205" y="1794"/>
                  </a:moveTo>
                  <a:lnTo>
                    <a:pt x="118205" y="1794"/>
                  </a:lnTo>
                  <a:lnTo>
                    <a:pt x="117132" y="897"/>
                  </a:lnTo>
                  <a:lnTo>
                    <a:pt x="115881" y="360"/>
                  </a:lnTo>
                  <a:lnTo>
                    <a:pt x="114264" y="0"/>
                  </a:lnTo>
                  <a:lnTo>
                    <a:pt x="112653" y="0"/>
                  </a:lnTo>
                  <a:lnTo>
                    <a:pt x="110682" y="183"/>
                  </a:lnTo>
                  <a:lnTo>
                    <a:pt x="108535" y="536"/>
                  </a:lnTo>
                  <a:lnTo>
                    <a:pt x="106204" y="1257"/>
                  </a:lnTo>
                  <a:lnTo>
                    <a:pt x="103703" y="2154"/>
                  </a:lnTo>
                  <a:lnTo>
                    <a:pt x="101012" y="3228"/>
                  </a:lnTo>
                  <a:lnTo>
                    <a:pt x="98151" y="4478"/>
                  </a:lnTo>
                  <a:lnTo>
                    <a:pt x="95283" y="6088"/>
                  </a:lnTo>
                  <a:lnTo>
                    <a:pt x="92239" y="7706"/>
                  </a:lnTo>
                  <a:lnTo>
                    <a:pt x="85789" y="11824"/>
                  </a:lnTo>
                  <a:lnTo>
                    <a:pt x="78803" y="16655"/>
                  </a:lnTo>
                  <a:lnTo>
                    <a:pt x="78803" y="16655"/>
                  </a:lnTo>
                  <a:lnTo>
                    <a:pt x="75582" y="15405"/>
                  </a:lnTo>
                  <a:lnTo>
                    <a:pt x="72177" y="14331"/>
                  </a:lnTo>
                  <a:lnTo>
                    <a:pt x="68773" y="13611"/>
                  </a:lnTo>
                  <a:lnTo>
                    <a:pt x="65375" y="13074"/>
                  </a:lnTo>
                  <a:lnTo>
                    <a:pt x="61970" y="12721"/>
                  </a:lnTo>
                  <a:lnTo>
                    <a:pt x="58389" y="12721"/>
                  </a:lnTo>
                  <a:lnTo>
                    <a:pt x="54984" y="13074"/>
                  </a:lnTo>
                  <a:lnTo>
                    <a:pt x="51579" y="13434"/>
                  </a:lnTo>
                  <a:lnTo>
                    <a:pt x="48175" y="14147"/>
                  </a:lnTo>
                  <a:lnTo>
                    <a:pt x="44777" y="15221"/>
                  </a:lnTo>
                  <a:lnTo>
                    <a:pt x="41549" y="16478"/>
                  </a:lnTo>
                  <a:lnTo>
                    <a:pt x="38328" y="17912"/>
                  </a:lnTo>
                  <a:lnTo>
                    <a:pt x="35107" y="19699"/>
                  </a:lnTo>
                  <a:lnTo>
                    <a:pt x="32239" y="21854"/>
                  </a:lnTo>
                  <a:lnTo>
                    <a:pt x="29371" y="24001"/>
                  </a:lnTo>
                  <a:lnTo>
                    <a:pt x="26510" y="26508"/>
                  </a:lnTo>
                  <a:lnTo>
                    <a:pt x="26510" y="26508"/>
                  </a:lnTo>
                  <a:lnTo>
                    <a:pt x="24002" y="29376"/>
                  </a:lnTo>
                  <a:lnTo>
                    <a:pt x="21848" y="32237"/>
                  </a:lnTo>
                  <a:lnTo>
                    <a:pt x="19700" y="35105"/>
                  </a:lnTo>
                  <a:lnTo>
                    <a:pt x="17913" y="38325"/>
                  </a:lnTo>
                  <a:lnTo>
                    <a:pt x="16479" y="41554"/>
                  </a:lnTo>
                  <a:lnTo>
                    <a:pt x="15222" y="44774"/>
                  </a:lnTo>
                  <a:lnTo>
                    <a:pt x="14148" y="48179"/>
                  </a:lnTo>
                  <a:lnTo>
                    <a:pt x="13435" y="51584"/>
                  </a:lnTo>
                  <a:lnTo>
                    <a:pt x="13075" y="54981"/>
                  </a:lnTo>
                  <a:lnTo>
                    <a:pt x="12714" y="58385"/>
                  </a:lnTo>
                  <a:lnTo>
                    <a:pt x="12714" y="61967"/>
                  </a:lnTo>
                  <a:lnTo>
                    <a:pt x="13075" y="65371"/>
                  </a:lnTo>
                  <a:lnTo>
                    <a:pt x="13611" y="68776"/>
                  </a:lnTo>
                  <a:lnTo>
                    <a:pt x="14325" y="72173"/>
                  </a:lnTo>
                  <a:lnTo>
                    <a:pt x="15406" y="75578"/>
                  </a:lnTo>
                  <a:lnTo>
                    <a:pt x="16656" y="78798"/>
                  </a:lnTo>
                  <a:lnTo>
                    <a:pt x="16656" y="78798"/>
                  </a:lnTo>
                  <a:lnTo>
                    <a:pt x="11817" y="85784"/>
                  </a:lnTo>
                  <a:lnTo>
                    <a:pt x="7699" y="92233"/>
                  </a:lnTo>
                  <a:lnTo>
                    <a:pt x="6088" y="95277"/>
                  </a:lnTo>
                  <a:lnTo>
                    <a:pt x="4478" y="98145"/>
                  </a:lnTo>
                  <a:lnTo>
                    <a:pt x="3220" y="101013"/>
                  </a:lnTo>
                  <a:lnTo>
                    <a:pt x="2147" y="103697"/>
                  </a:lnTo>
                  <a:lnTo>
                    <a:pt x="1250" y="106205"/>
                  </a:lnTo>
                  <a:lnTo>
                    <a:pt x="536" y="108528"/>
                  </a:lnTo>
                  <a:lnTo>
                    <a:pt x="176" y="110683"/>
                  </a:lnTo>
                  <a:lnTo>
                    <a:pt x="0" y="112653"/>
                  </a:lnTo>
                  <a:lnTo>
                    <a:pt x="0" y="114264"/>
                  </a:lnTo>
                  <a:lnTo>
                    <a:pt x="360" y="115874"/>
                  </a:lnTo>
                  <a:lnTo>
                    <a:pt x="897" y="117124"/>
                  </a:lnTo>
                  <a:lnTo>
                    <a:pt x="1794" y="118205"/>
                  </a:lnTo>
                  <a:lnTo>
                    <a:pt x="1794" y="118205"/>
                  </a:lnTo>
                  <a:lnTo>
                    <a:pt x="2507" y="118919"/>
                  </a:lnTo>
                  <a:lnTo>
                    <a:pt x="3581" y="119455"/>
                  </a:lnTo>
                  <a:lnTo>
                    <a:pt x="4654" y="119816"/>
                  </a:lnTo>
                  <a:lnTo>
                    <a:pt x="5912" y="119992"/>
                  </a:lnTo>
                  <a:lnTo>
                    <a:pt x="7162" y="119992"/>
                  </a:lnTo>
                  <a:lnTo>
                    <a:pt x="8596" y="119992"/>
                  </a:lnTo>
                  <a:lnTo>
                    <a:pt x="10207" y="119632"/>
                  </a:lnTo>
                  <a:lnTo>
                    <a:pt x="12001" y="119279"/>
                  </a:lnTo>
                  <a:lnTo>
                    <a:pt x="15759" y="118205"/>
                  </a:lnTo>
                  <a:lnTo>
                    <a:pt x="19877" y="116411"/>
                  </a:lnTo>
                  <a:lnTo>
                    <a:pt x="24355" y="114264"/>
                  </a:lnTo>
                  <a:lnTo>
                    <a:pt x="29018" y="111396"/>
                  </a:lnTo>
                  <a:lnTo>
                    <a:pt x="34210" y="108175"/>
                  </a:lnTo>
                  <a:lnTo>
                    <a:pt x="39401" y="104594"/>
                  </a:lnTo>
                  <a:lnTo>
                    <a:pt x="44954" y="100469"/>
                  </a:lnTo>
                  <a:lnTo>
                    <a:pt x="50682" y="95998"/>
                  </a:lnTo>
                  <a:lnTo>
                    <a:pt x="56595" y="91159"/>
                  </a:lnTo>
                  <a:lnTo>
                    <a:pt x="62507" y="85968"/>
                  </a:lnTo>
                  <a:lnTo>
                    <a:pt x="68420" y="80416"/>
                  </a:lnTo>
                  <a:lnTo>
                    <a:pt x="74509" y="74504"/>
                  </a:lnTo>
                  <a:lnTo>
                    <a:pt x="74509" y="74504"/>
                  </a:lnTo>
                  <a:lnTo>
                    <a:pt x="80414" y="68415"/>
                  </a:lnTo>
                  <a:lnTo>
                    <a:pt x="85966" y="62503"/>
                  </a:lnTo>
                  <a:lnTo>
                    <a:pt x="91165" y="56591"/>
                  </a:lnTo>
                  <a:lnTo>
                    <a:pt x="95997" y="50686"/>
                  </a:lnTo>
                  <a:lnTo>
                    <a:pt x="100475" y="44951"/>
                  </a:lnTo>
                  <a:lnTo>
                    <a:pt x="104593" y="39399"/>
                  </a:lnTo>
                  <a:lnTo>
                    <a:pt x="108175" y="34207"/>
                  </a:lnTo>
                  <a:lnTo>
                    <a:pt x="111403" y="29016"/>
                  </a:lnTo>
                  <a:lnTo>
                    <a:pt x="114264" y="24361"/>
                  </a:lnTo>
                  <a:lnTo>
                    <a:pt x="116418" y="19883"/>
                  </a:lnTo>
                  <a:lnTo>
                    <a:pt x="118205" y="15765"/>
                  </a:lnTo>
                  <a:lnTo>
                    <a:pt x="119279" y="12000"/>
                  </a:lnTo>
                  <a:lnTo>
                    <a:pt x="119639" y="10213"/>
                  </a:lnTo>
                  <a:lnTo>
                    <a:pt x="120000" y="8596"/>
                  </a:lnTo>
                  <a:lnTo>
                    <a:pt x="120000" y="7169"/>
                  </a:lnTo>
                  <a:lnTo>
                    <a:pt x="120000" y="5912"/>
                  </a:lnTo>
                  <a:lnTo>
                    <a:pt x="119816" y="4662"/>
                  </a:lnTo>
                  <a:lnTo>
                    <a:pt x="119463" y="3581"/>
                  </a:lnTo>
                  <a:lnTo>
                    <a:pt x="118926" y="2507"/>
                  </a:lnTo>
                  <a:lnTo>
                    <a:pt x="118205" y="1794"/>
                  </a:lnTo>
                  <a:lnTo>
                    <a:pt x="118205" y="1794"/>
                  </a:lnTo>
                  <a:close/>
                  <a:moveTo>
                    <a:pt x="13435" y="101550"/>
                  </a:moveTo>
                  <a:lnTo>
                    <a:pt x="13435" y="101550"/>
                  </a:lnTo>
                  <a:lnTo>
                    <a:pt x="12898" y="101013"/>
                  </a:lnTo>
                  <a:lnTo>
                    <a:pt x="12714" y="100292"/>
                  </a:lnTo>
                  <a:lnTo>
                    <a:pt x="12361" y="99579"/>
                  </a:lnTo>
                  <a:lnTo>
                    <a:pt x="12361" y="98858"/>
                  </a:lnTo>
                  <a:lnTo>
                    <a:pt x="12361" y="96888"/>
                  </a:lnTo>
                  <a:lnTo>
                    <a:pt x="12898" y="94741"/>
                  </a:lnTo>
                  <a:lnTo>
                    <a:pt x="13788" y="92057"/>
                  </a:lnTo>
                  <a:lnTo>
                    <a:pt x="15045" y="89365"/>
                  </a:lnTo>
                  <a:lnTo>
                    <a:pt x="16656" y="86144"/>
                  </a:lnTo>
                  <a:lnTo>
                    <a:pt x="18627" y="82924"/>
                  </a:lnTo>
                  <a:lnTo>
                    <a:pt x="18627" y="82924"/>
                  </a:lnTo>
                  <a:lnTo>
                    <a:pt x="20237" y="85608"/>
                  </a:lnTo>
                  <a:lnTo>
                    <a:pt x="22208" y="88292"/>
                  </a:lnTo>
                  <a:lnTo>
                    <a:pt x="24179" y="90983"/>
                  </a:lnTo>
                  <a:lnTo>
                    <a:pt x="26510" y="93491"/>
                  </a:lnTo>
                  <a:lnTo>
                    <a:pt x="26510" y="93491"/>
                  </a:lnTo>
                  <a:lnTo>
                    <a:pt x="28657" y="95277"/>
                  </a:lnTo>
                  <a:lnTo>
                    <a:pt x="30628" y="97072"/>
                  </a:lnTo>
                  <a:lnTo>
                    <a:pt x="30628" y="97072"/>
                  </a:lnTo>
                  <a:lnTo>
                    <a:pt x="27584" y="98858"/>
                  </a:lnTo>
                  <a:lnTo>
                    <a:pt x="24716" y="100292"/>
                  </a:lnTo>
                  <a:lnTo>
                    <a:pt x="22208" y="101366"/>
                  </a:lnTo>
                  <a:lnTo>
                    <a:pt x="19700" y="102087"/>
                  </a:lnTo>
                  <a:lnTo>
                    <a:pt x="17730" y="102623"/>
                  </a:lnTo>
                  <a:lnTo>
                    <a:pt x="15943" y="102623"/>
                  </a:lnTo>
                  <a:lnTo>
                    <a:pt x="15222" y="102440"/>
                  </a:lnTo>
                  <a:lnTo>
                    <a:pt x="14509" y="102263"/>
                  </a:lnTo>
                  <a:lnTo>
                    <a:pt x="13972" y="101903"/>
                  </a:lnTo>
                  <a:lnTo>
                    <a:pt x="13435" y="101550"/>
                  </a:lnTo>
                  <a:lnTo>
                    <a:pt x="13435" y="101550"/>
                  </a:lnTo>
                  <a:close/>
                  <a:moveTo>
                    <a:pt x="60000" y="32957"/>
                  </a:moveTo>
                  <a:lnTo>
                    <a:pt x="60000" y="32957"/>
                  </a:lnTo>
                  <a:lnTo>
                    <a:pt x="59102" y="32957"/>
                  </a:lnTo>
                  <a:lnTo>
                    <a:pt x="58389" y="32597"/>
                  </a:lnTo>
                  <a:lnTo>
                    <a:pt x="57668" y="32237"/>
                  </a:lnTo>
                  <a:lnTo>
                    <a:pt x="56955" y="31700"/>
                  </a:lnTo>
                  <a:lnTo>
                    <a:pt x="56418" y="31163"/>
                  </a:lnTo>
                  <a:lnTo>
                    <a:pt x="56058" y="30450"/>
                  </a:lnTo>
                  <a:lnTo>
                    <a:pt x="55698" y="29553"/>
                  </a:lnTo>
                  <a:lnTo>
                    <a:pt x="55698" y="28656"/>
                  </a:lnTo>
                  <a:lnTo>
                    <a:pt x="55698" y="28656"/>
                  </a:lnTo>
                  <a:lnTo>
                    <a:pt x="55698" y="27759"/>
                  </a:lnTo>
                  <a:lnTo>
                    <a:pt x="56058" y="27045"/>
                  </a:lnTo>
                  <a:lnTo>
                    <a:pt x="56418" y="26325"/>
                  </a:lnTo>
                  <a:lnTo>
                    <a:pt x="56955" y="25611"/>
                  </a:lnTo>
                  <a:lnTo>
                    <a:pt x="57668" y="25075"/>
                  </a:lnTo>
                  <a:lnTo>
                    <a:pt x="58389" y="24714"/>
                  </a:lnTo>
                  <a:lnTo>
                    <a:pt x="59102" y="24538"/>
                  </a:lnTo>
                  <a:lnTo>
                    <a:pt x="60000" y="24361"/>
                  </a:lnTo>
                  <a:lnTo>
                    <a:pt x="60000" y="24361"/>
                  </a:lnTo>
                  <a:lnTo>
                    <a:pt x="60897" y="24538"/>
                  </a:lnTo>
                  <a:lnTo>
                    <a:pt x="61610" y="24714"/>
                  </a:lnTo>
                  <a:lnTo>
                    <a:pt x="62331" y="25075"/>
                  </a:lnTo>
                  <a:lnTo>
                    <a:pt x="63044" y="25611"/>
                  </a:lnTo>
                  <a:lnTo>
                    <a:pt x="63581" y="26325"/>
                  </a:lnTo>
                  <a:lnTo>
                    <a:pt x="63941" y="27045"/>
                  </a:lnTo>
                  <a:lnTo>
                    <a:pt x="64294" y="27759"/>
                  </a:lnTo>
                  <a:lnTo>
                    <a:pt x="64294" y="28656"/>
                  </a:lnTo>
                  <a:lnTo>
                    <a:pt x="64294" y="28656"/>
                  </a:lnTo>
                  <a:lnTo>
                    <a:pt x="64294" y="29553"/>
                  </a:lnTo>
                  <a:lnTo>
                    <a:pt x="63941" y="30450"/>
                  </a:lnTo>
                  <a:lnTo>
                    <a:pt x="63581" y="31163"/>
                  </a:lnTo>
                  <a:lnTo>
                    <a:pt x="63044" y="31700"/>
                  </a:lnTo>
                  <a:lnTo>
                    <a:pt x="62331" y="32237"/>
                  </a:lnTo>
                  <a:lnTo>
                    <a:pt x="61610" y="32597"/>
                  </a:lnTo>
                  <a:lnTo>
                    <a:pt x="60897" y="32957"/>
                  </a:lnTo>
                  <a:lnTo>
                    <a:pt x="60000" y="32957"/>
                  </a:lnTo>
                  <a:lnTo>
                    <a:pt x="60000" y="32957"/>
                  </a:lnTo>
                  <a:close/>
                  <a:moveTo>
                    <a:pt x="67162" y="43701"/>
                  </a:moveTo>
                  <a:lnTo>
                    <a:pt x="67162" y="43701"/>
                  </a:lnTo>
                  <a:lnTo>
                    <a:pt x="66449" y="43701"/>
                  </a:lnTo>
                  <a:lnTo>
                    <a:pt x="65912" y="43524"/>
                  </a:lnTo>
                  <a:lnTo>
                    <a:pt x="65015" y="42987"/>
                  </a:lnTo>
                  <a:lnTo>
                    <a:pt x="64478" y="42090"/>
                  </a:lnTo>
                  <a:lnTo>
                    <a:pt x="64294" y="41554"/>
                  </a:lnTo>
                  <a:lnTo>
                    <a:pt x="64294" y="40833"/>
                  </a:lnTo>
                  <a:lnTo>
                    <a:pt x="64294" y="40833"/>
                  </a:lnTo>
                  <a:lnTo>
                    <a:pt x="64294" y="40296"/>
                  </a:lnTo>
                  <a:lnTo>
                    <a:pt x="64478" y="39759"/>
                  </a:lnTo>
                  <a:lnTo>
                    <a:pt x="65015" y="38862"/>
                  </a:lnTo>
                  <a:lnTo>
                    <a:pt x="65912" y="38325"/>
                  </a:lnTo>
                  <a:lnTo>
                    <a:pt x="66449" y="38149"/>
                  </a:lnTo>
                  <a:lnTo>
                    <a:pt x="67162" y="37972"/>
                  </a:lnTo>
                  <a:lnTo>
                    <a:pt x="67162" y="37972"/>
                  </a:lnTo>
                  <a:lnTo>
                    <a:pt x="67699" y="38149"/>
                  </a:lnTo>
                  <a:lnTo>
                    <a:pt x="68236" y="38325"/>
                  </a:lnTo>
                  <a:lnTo>
                    <a:pt x="69133" y="38862"/>
                  </a:lnTo>
                  <a:lnTo>
                    <a:pt x="69670" y="39759"/>
                  </a:lnTo>
                  <a:lnTo>
                    <a:pt x="69846" y="40296"/>
                  </a:lnTo>
                  <a:lnTo>
                    <a:pt x="70030" y="40833"/>
                  </a:lnTo>
                  <a:lnTo>
                    <a:pt x="70030" y="40833"/>
                  </a:lnTo>
                  <a:lnTo>
                    <a:pt x="69846" y="41554"/>
                  </a:lnTo>
                  <a:lnTo>
                    <a:pt x="69670" y="42090"/>
                  </a:lnTo>
                  <a:lnTo>
                    <a:pt x="69133" y="42987"/>
                  </a:lnTo>
                  <a:lnTo>
                    <a:pt x="68236" y="43524"/>
                  </a:lnTo>
                  <a:lnTo>
                    <a:pt x="67699" y="43701"/>
                  </a:lnTo>
                  <a:lnTo>
                    <a:pt x="67162" y="43701"/>
                  </a:lnTo>
                  <a:lnTo>
                    <a:pt x="67162" y="43701"/>
                  </a:lnTo>
                  <a:close/>
                  <a:moveTo>
                    <a:pt x="73435" y="32421"/>
                  </a:moveTo>
                  <a:lnTo>
                    <a:pt x="73435" y="32421"/>
                  </a:lnTo>
                  <a:lnTo>
                    <a:pt x="72714" y="32421"/>
                  </a:lnTo>
                  <a:lnTo>
                    <a:pt x="72177" y="32237"/>
                  </a:lnTo>
                  <a:lnTo>
                    <a:pt x="71280" y="31523"/>
                  </a:lnTo>
                  <a:lnTo>
                    <a:pt x="70743" y="30626"/>
                  </a:lnTo>
                  <a:lnTo>
                    <a:pt x="70567" y="30090"/>
                  </a:lnTo>
                  <a:lnTo>
                    <a:pt x="70567" y="29553"/>
                  </a:lnTo>
                  <a:lnTo>
                    <a:pt x="70567" y="29553"/>
                  </a:lnTo>
                  <a:lnTo>
                    <a:pt x="70567" y="29016"/>
                  </a:lnTo>
                  <a:lnTo>
                    <a:pt x="70743" y="28479"/>
                  </a:lnTo>
                  <a:lnTo>
                    <a:pt x="71280" y="27582"/>
                  </a:lnTo>
                  <a:lnTo>
                    <a:pt x="72177" y="26869"/>
                  </a:lnTo>
                  <a:lnTo>
                    <a:pt x="72714" y="26685"/>
                  </a:lnTo>
                  <a:lnTo>
                    <a:pt x="73435" y="26685"/>
                  </a:lnTo>
                  <a:lnTo>
                    <a:pt x="73435" y="26685"/>
                  </a:lnTo>
                  <a:lnTo>
                    <a:pt x="73972" y="26685"/>
                  </a:lnTo>
                  <a:lnTo>
                    <a:pt x="74509" y="26869"/>
                  </a:lnTo>
                  <a:lnTo>
                    <a:pt x="75398" y="27582"/>
                  </a:lnTo>
                  <a:lnTo>
                    <a:pt x="75943" y="28479"/>
                  </a:lnTo>
                  <a:lnTo>
                    <a:pt x="76119" y="29016"/>
                  </a:lnTo>
                  <a:lnTo>
                    <a:pt x="76296" y="29553"/>
                  </a:lnTo>
                  <a:lnTo>
                    <a:pt x="76296" y="29553"/>
                  </a:lnTo>
                  <a:lnTo>
                    <a:pt x="76119" y="30090"/>
                  </a:lnTo>
                  <a:lnTo>
                    <a:pt x="75943" y="30626"/>
                  </a:lnTo>
                  <a:lnTo>
                    <a:pt x="75398" y="31523"/>
                  </a:lnTo>
                  <a:lnTo>
                    <a:pt x="74509" y="32237"/>
                  </a:lnTo>
                  <a:lnTo>
                    <a:pt x="73972" y="32421"/>
                  </a:lnTo>
                  <a:lnTo>
                    <a:pt x="73435" y="32421"/>
                  </a:lnTo>
                  <a:lnTo>
                    <a:pt x="73435" y="32421"/>
                  </a:lnTo>
                  <a:close/>
                  <a:moveTo>
                    <a:pt x="97070" y="30626"/>
                  </a:moveTo>
                  <a:lnTo>
                    <a:pt x="97070" y="30626"/>
                  </a:lnTo>
                  <a:lnTo>
                    <a:pt x="95283" y="28656"/>
                  </a:lnTo>
                  <a:lnTo>
                    <a:pt x="93489" y="26508"/>
                  </a:lnTo>
                  <a:lnTo>
                    <a:pt x="93489" y="26508"/>
                  </a:lnTo>
                  <a:lnTo>
                    <a:pt x="90981" y="24177"/>
                  </a:lnTo>
                  <a:lnTo>
                    <a:pt x="88297" y="22207"/>
                  </a:lnTo>
                  <a:lnTo>
                    <a:pt x="85613" y="20236"/>
                  </a:lnTo>
                  <a:lnTo>
                    <a:pt x="82921" y="18626"/>
                  </a:lnTo>
                  <a:lnTo>
                    <a:pt x="82921" y="18626"/>
                  </a:lnTo>
                  <a:lnTo>
                    <a:pt x="86150" y="16655"/>
                  </a:lnTo>
                  <a:lnTo>
                    <a:pt x="89371" y="15045"/>
                  </a:lnTo>
                  <a:lnTo>
                    <a:pt x="92055" y="13794"/>
                  </a:lnTo>
                  <a:lnTo>
                    <a:pt x="94746" y="12897"/>
                  </a:lnTo>
                  <a:lnTo>
                    <a:pt x="96894" y="12361"/>
                  </a:lnTo>
                  <a:lnTo>
                    <a:pt x="98865" y="12361"/>
                  </a:lnTo>
                  <a:lnTo>
                    <a:pt x="99578" y="12361"/>
                  </a:lnTo>
                  <a:lnTo>
                    <a:pt x="100299" y="12721"/>
                  </a:lnTo>
                  <a:lnTo>
                    <a:pt x="101012" y="12897"/>
                  </a:lnTo>
                  <a:lnTo>
                    <a:pt x="101549" y="13434"/>
                  </a:lnTo>
                  <a:lnTo>
                    <a:pt x="101549" y="13434"/>
                  </a:lnTo>
                  <a:lnTo>
                    <a:pt x="101909" y="13971"/>
                  </a:lnTo>
                  <a:lnTo>
                    <a:pt x="102269" y="14508"/>
                  </a:lnTo>
                  <a:lnTo>
                    <a:pt x="102446" y="15221"/>
                  </a:lnTo>
                  <a:lnTo>
                    <a:pt x="102622" y="15942"/>
                  </a:lnTo>
                  <a:lnTo>
                    <a:pt x="102622" y="17729"/>
                  </a:lnTo>
                  <a:lnTo>
                    <a:pt x="102086" y="19699"/>
                  </a:lnTo>
                  <a:lnTo>
                    <a:pt x="101372" y="22207"/>
                  </a:lnTo>
                  <a:lnTo>
                    <a:pt x="100299" y="24714"/>
                  </a:lnTo>
                  <a:lnTo>
                    <a:pt x="98865" y="27582"/>
                  </a:lnTo>
                  <a:lnTo>
                    <a:pt x="97070" y="30626"/>
                  </a:lnTo>
                  <a:lnTo>
                    <a:pt x="97070" y="30626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Shape 330"/>
          <p:cNvGrpSpPr/>
          <p:nvPr/>
        </p:nvGrpSpPr>
        <p:grpSpPr>
          <a:xfrm rot="1385783">
            <a:off x="2236722" y="1152386"/>
            <a:ext cx="468579" cy="468555"/>
            <a:chOff x="576250" y="4319400"/>
            <a:chExt cx="442074" cy="442049"/>
          </a:xfrm>
        </p:grpSpPr>
        <p:sp>
          <p:nvSpPr>
            <p:cNvPr id="331" name="Shape 331"/>
            <p:cNvSpPr/>
            <p:nvPr/>
          </p:nvSpPr>
          <p:spPr>
            <a:xfrm>
              <a:off x="576250" y="4319400"/>
              <a:ext cx="442074" cy="442049"/>
            </a:xfrm>
            <a:custGeom>
              <a:pathLst>
                <a:path extrusionOk="0" fill="none" h="120000" w="120000">
                  <a:moveTo>
                    <a:pt x="77851" y="117353"/>
                  </a:moveTo>
                  <a:lnTo>
                    <a:pt x="77851" y="82477"/>
                  </a:lnTo>
                  <a:lnTo>
                    <a:pt x="111401" y="48924"/>
                  </a:lnTo>
                  <a:lnTo>
                    <a:pt x="111401" y="48924"/>
                  </a:lnTo>
                  <a:lnTo>
                    <a:pt x="112392" y="47933"/>
                  </a:lnTo>
                  <a:lnTo>
                    <a:pt x="113220" y="46610"/>
                  </a:lnTo>
                  <a:lnTo>
                    <a:pt x="114211" y="45293"/>
                  </a:lnTo>
                  <a:lnTo>
                    <a:pt x="114869" y="43970"/>
                  </a:lnTo>
                  <a:lnTo>
                    <a:pt x="116355" y="40990"/>
                  </a:lnTo>
                  <a:lnTo>
                    <a:pt x="117516" y="37685"/>
                  </a:lnTo>
                  <a:lnTo>
                    <a:pt x="118344" y="34217"/>
                  </a:lnTo>
                  <a:lnTo>
                    <a:pt x="119165" y="30580"/>
                  </a:lnTo>
                  <a:lnTo>
                    <a:pt x="119660" y="26942"/>
                  </a:lnTo>
                  <a:lnTo>
                    <a:pt x="119830" y="23305"/>
                  </a:lnTo>
                  <a:lnTo>
                    <a:pt x="119993" y="19667"/>
                  </a:lnTo>
                  <a:lnTo>
                    <a:pt x="119993" y="16362"/>
                  </a:lnTo>
                  <a:lnTo>
                    <a:pt x="119830" y="13227"/>
                  </a:lnTo>
                  <a:lnTo>
                    <a:pt x="119497" y="10247"/>
                  </a:lnTo>
                  <a:lnTo>
                    <a:pt x="119002" y="7770"/>
                  </a:lnTo>
                  <a:lnTo>
                    <a:pt x="118507" y="5619"/>
                  </a:lnTo>
                  <a:lnTo>
                    <a:pt x="117848" y="3970"/>
                  </a:lnTo>
                  <a:lnTo>
                    <a:pt x="117346" y="3305"/>
                  </a:lnTo>
                  <a:lnTo>
                    <a:pt x="117020" y="2979"/>
                  </a:lnTo>
                  <a:lnTo>
                    <a:pt x="117020" y="2979"/>
                  </a:lnTo>
                  <a:lnTo>
                    <a:pt x="116688" y="2646"/>
                  </a:lnTo>
                  <a:lnTo>
                    <a:pt x="116030" y="2151"/>
                  </a:lnTo>
                  <a:lnTo>
                    <a:pt x="114374" y="1486"/>
                  </a:lnTo>
                  <a:lnTo>
                    <a:pt x="112223" y="990"/>
                  </a:lnTo>
                  <a:lnTo>
                    <a:pt x="109746" y="495"/>
                  </a:lnTo>
                  <a:lnTo>
                    <a:pt x="106773" y="169"/>
                  </a:lnTo>
                  <a:lnTo>
                    <a:pt x="103631" y="0"/>
                  </a:lnTo>
                  <a:lnTo>
                    <a:pt x="100326" y="0"/>
                  </a:lnTo>
                  <a:lnTo>
                    <a:pt x="96689" y="169"/>
                  </a:lnTo>
                  <a:lnTo>
                    <a:pt x="93052" y="332"/>
                  </a:lnTo>
                  <a:lnTo>
                    <a:pt x="89414" y="827"/>
                  </a:lnTo>
                  <a:lnTo>
                    <a:pt x="85784" y="1655"/>
                  </a:lnTo>
                  <a:lnTo>
                    <a:pt x="82309" y="2483"/>
                  </a:lnTo>
                  <a:lnTo>
                    <a:pt x="79004" y="3637"/>
                  </a:lnTo>
                  <a:lnTo>
                    <a:pt x="76032" y="5123"/>
                  </a:lnTo>
                  <a:lnTo>
                    <a:pt x="74546" y="5788"/>
                  </a:lnTo>
                  <a:lnTo>
                    <a:pt x="73385" y="6779"/>
                  </a:lnTo>
                  <a:lnTo>
                    <a:pt x="72062" y="7607"/>
                  </a:lnTo>
                  <a:lnTo>
                    <a:pt x="71071" y="8598"/>
                  </a:lnTo>
                  <a:lnTo>
                    <a:pt x="37520" y="42151"/>
                  </a:lnTo>
                  <a:lnTo>
                    <a:pt x="2646" y="42151"/>
                  </a:lnTo>
                  <a:lnTo>
                    <a:pt x="2646" y="42151"/>
                  </a:lnTo>
                  <a:lnTo>
                    <a:pt x="1655" y="42314"/>
                  </a:lnTo>
                  <a:lnTo>
                    <a:pt x="997" y="42477"/>
                  </a:lnTo>
                  <a:lnTo>
                    <a:pt x="332" y="42809"/>
                  </a:lnTo>
                  <a:lnTo>
                    <a:pt x="0" y="43305"/>
                  </a:lnTo>
                  <a:lnTo>
                    <a:pt x="0" y="43800"/>
                  </a:lnTo>
                  <a:lnTo>
                    <a:pt x="169" y="44465"/>
                  </a:lnTo>
                  <a:lnTo>
                    <a:pt x="502" y="45123"/>
                  </a:lnTo>
                  <a:lnTo>
                    <a:pt x="1160" y="45951"/>
                  </a:lnTo>
                  <a:lnTo>
                    <a:pt x="17521" y="62151"/>
                  </a:lnTo>
                  <a:lnTo>
                    <a:pt x="15370" y="64295"/>
                  </a:lnTo>
                  <a:lnTo>
                    <a:pt x="6446" y="65951"/>
                  </a:lnTo>
                  <a:lnTo>
                    <a:pt x="6446" y="65951"/>
                  </a:lnTo>
                  <a:lnTo>
                    <a:pt x="5456" y="66284"/>
                  </a:lnTo>
                  <a:lnTo>
                    <a:pt x="4628" y="66610"/>
                  </a:lnTo>
                  <a:lnTo>
                    <a:pt x="4132" y="67275"/>
                  </a:lnTo>
                  <a:lnTo>
                    <a:pt x="3807" y="67770"/>
                  </a:lnTo>
                  <a:lnTo>
                    <a:pt x="3807" y="68428"/>
                  </a:lnTo>
                  <a:lnTo>
                    <a:pt x="3969" y="69256"/>
                  </a:lnTo>
                  <a:lnTo>
                    <a:pt x="4302" y="69915"/>
                  </a:lnTo>
                  <a:lnTo>
                    <a:pt x="4960" y="70743"/>
                  </a:lnTo>
                  <a:lnTo>
                    <a:pt x="49254" y="115039"/>
                  </a:lnTo>
                  <a:lnTo>
                    <a:pt x="49254" y="115039"/>
                  </a:lnTo>
                  <a:lnTo>
                    <a:pt x="50081" y="115704"/>
                  </a:lnTo>
                  <a:lnTo>
                    <a:pt x="50740" y="116029"/>
                  </a:lnTo>
                  <a:lnTo>
                    <a:pt x="51568" y="116199"/>
                  </a:lnTo>
                  <a:lnTo>
                    <a:pt x="52233" y="116199"/>
                  </a:lnTo>
                  <a:lnTo>
                    <a:pt x="52728" y="115866"/>
                  </a:lnTo>
                  <a:lnTo>
                    <a:pt x="53386" y="115371"/>
                  </a:lnTo>
                  <a:lnTo>
                    <a:pt x="53719" y="114543"/>
                  </a:lnTo>
                  <a:lnTo>
                    <a:pt x="54051" y="113552"/>
                  </a:lnTo>
                  <a:lnTo>
                    <a:pt x="55700" y="104628"/>
                  </a:lnTo>
                  <a:lnTo>
                    <a:pt x="57852" y="102477"/>
                  </a:lnTo>
                  <a:lnTo>
                    <a:pt x="74043" y="118839"/>
                  </a:lnTo>
                  <a:lnTo>
                    <a:pt x="74043" y="118839"/>
                  </a:lnTo>
                  <a:lnTo>
                    <a:pt x="74871" y="119504"/>
                  </a:lnTo>
                  <a:lnTo>
                    <a:pt x="75536" y="119837"/>
                  </a:lnTo>
                  <a:lnTo>
                    <a:pt x="76195" y="120000"/>
                  </a:lnTo>
                  <a:lnTo>
                    <a:pt x="76690" y="120000"/>
                  </a:lnTo>
                  <a:lnTo>
                    <a:pt x="77185" y="119667"/>
                  </a:lnTo>
                  <a:lnTo>
                    <a:pt x="77518" y="119009"/>
                  </a:lnTo>
                  <a:lnTo>
                    <a:pt x="77681" y="118344"/>
                  </a:lnTo>
                  <a:lnTo>
                    <a:pt x="77851" y="117353"/>
                  </a:lnTo>
                  <a:lnTo>
                    <a:pt x="77851" y="117353"/>
                  </a:lnTo>
                  <a:close/>
                  <a:moveTo>
                    <a:pt x="41816" y="82809"/>
                  </a:moveTo>
                  <a:lnTo>
                    <a:pt x="41816" y="82809"/>
                  </a:lnTo>
                  <a:lnTo>
                    <a:pt x="41321" y="83305"/>
                  </a:lnTo>
                  <a:lnTo>
                    <a:pt x="40825" y="83637"/>
                  </a:lnTo>
                  <a:lnTo>
                    <a:pt x="40167" y="83800"/>
                  </a:lnTo>
                  <a:lnTo>
                    <a:pt x="39502" y="83800"/>
                  </a:lnTo>
                  <a:lnTo>
                    <a:pt x="38844" y="83800"/>
                  </a:lnTo>
                  <a:lnTo>
                    <a:pt x="38179" y="83637"/>
                  </a:lnTo>
                  <a:lnTo>
                    <a:pt x="37683" y="83305"/>
                  </a:lnTo>
                  <a:lnTo>
                    <a:pt x="37188" y="82809"/>
                  </a:lnTo>
                  <a:lnTo>
                    <a:pt x="37188" y="82809"/>
                  </a:lnTo>
                  <a:lnTo>
                    <a:pt x="36692" y="82314"/>
                  </a:lnTo>
                  <a:lnTo>
                    <a:pt x="36367" y="81818"/>
                  </a:lnTo>
                  <a:lnTo>
                    <a:pt x="36197" y="81160"/>
                  </a:lnTo>
                  <a:lnTo>
                    <a:pt x="36197" y="80495"/>
                  </a:lnTo>
                  <a:lnTo>
                    <a:pt x="36197" y="79837"/>
                  </a:lnTo>
                  <a:lnTo>
                    <a:pt x="36367" y="79172"/>
                  </a:lnTo>
                  <a:lnTo>
                    <a:pt x="36692" y="78676"/>
                  </a:lnTo>
                  <a:lnTo>
                    <a:pt x="37188" y="78181"/>
                  </a:lnTo>
                  <a:lnTo>
                    <a:pt x="54377" y="60990"/>
                  </a:lnTo>
                  <a:lnTo>
                    <a:pt x="54377" y="60990"/>
                  </a:lnTo>
                  <a:lnTo>
                    <a:pt x="54873" y="60665"/>
                  </a:lnTo>
                  <a:lnTo>
                    <a:pt x="55368" y="60332"/>
                  </a:lnTo>
                  <a:lnTo>
                    <a:pt x="56033" y="60162"/>
                  </a:lnTo>
                  <a:lnTo>
                    <a:pt x="56691" y="60000"/>
                  </a:lnTo>
                  <a:lnTo>
                    <a:pt x="57356" y="60162"/>
                  </a:lnTo>
                  <a:lnTo>
                    <a:pt x="57852" y="60332"/>
                  </a:lnTo>
                  <a:lnTo>
                    <a:pt x="58510" y="60665"/>
                  </a:lnTo>
                  <a:lnTo>
                    <a:pt x="59005" y="60990"/>
                  </a:lnTo>
                  <a:lnTo>
                    <a:pt x="59005" y="60990"/>
                  </a:lnTo>
                  <a:lnTo>
                    <a:pt x="59338" y="61486"/>
                  </a:lnTo>
                  <a:lnTo>
                    <a:pt x="59670" y="62151"/>
                  </a:lnTo>
                  <a:lnTo>
                    <a:pt x="59833" y="62646"/>
                  </a:lnTo>
                  <a:lnTo>
                    <a:pt x="59996" y="63305"/>
                  </a:lnTo>
                  <a:lnTo>
                    <a:pt x="59833" y="63970"/>
                  </a:lnTo>
                  <a:lnTo>
                    <a:pt x="59670" y="64628"/>
                  </a:lnTo>
                  <a:lnTo>
                    <a:pt x="59338" y="65123"/>
                  </a:lnTo>
                  <a:lnTo>
                    <a:pt x="59005" y="65619"/>
                  </a:lnTo>
                  <a:lnTo>
                    <a:pt x="41816" y="82809"/>
                  </a:lnTo>
                  <a:close/>
                  <a:moveTo>
                    <a:pt x="90907" y="49589"/>
                  </a:moveTo>
                  <a:lnTo>
                    <a:pt x="90907" y="49589"/>
                  </a:lnTo>
                  <a:lnTo>
                    <a:pt x="90079" y="50247"/>
                  </a:lnTo>
                  <a:lnTo>
                    <a:pt x="89251" y="50743"/>
                  </a:lnTo>
                  <a:lnTo>
                    <a:pt x="88261" y="51075"/>
                  </a:lnTo>
                  <a:lnTo>
                    <a:pt x="87107" y="51238"/>
                  </a:lnTo>
                  <a:lnTo>
                    <a:pt x="86109" y="51075"/>
                  </a:lnTo>
                  <a:lnTo>
                    <a:pt x="85119" y="50743"/>
                  </a:lnTo>
                  <a:lnTo>
                    <a:pt x="84291" y="50247"/>
                  </a:lnTo>
                  <a:lnTo>
                    <a:pt x="83469" y="49589"/>
                  </a:lnTo>
                  <a:lnTo>
                    <a:pt x="70413" y="36532"/>
                  </a:lnTo>
                  <a:lnTo>
                    <a:pt x="70413" y="36532"/>
                  </a:lnTo>
                  <a:lnTo>
                    <a:pt x="69748" y="35704"/>
                  </a:lnTo>
                  <a:lnTo>
                    <a:pt x="69252" y="34876"/>
                  </a:lnTo>
                  <a:lnTo>
                    <a:pt x="68920" y="33885"/>
                  </a:lnTo>
                  <a:lnTo>
                    <a:pt x="68757" y="32894"/>
                  </a:lnTo>
                  <a:lnTo>
                    <a:pt x="68920" y="31733"/>
                  </a:lnTo>
                  <a:lnTo>
                    <a:pt x="69252" y="30743"/>
                  </a:lnTo>
                  <a:lnTo>
                    <a:pt x="69748" y="29915"/>
                  </a:lnTo>
                  <a:lnTo>
                    <a:pt x="70413" y="29093"/>
                  </a:lnTo>
                  <a:lnTo>
                    <a:pt x="70413" y="29093"/>
                  </a:lnTo>
                  <a:lnTo>
                    <a:pt x="76860" y="22483"/>
                  </a:lnTo>
                  <a:lnTo>
                    <a:pt x="76860" y="22483"/>
                  </a:lnTo>
                  <a:lnTo>
                    <a:pt x="78013" y="21486"/>
                  </a:lnTo>
                  <a:lnTo>
                    <a:pt x="79167" y="20665"/>
                  </a:lnTo>
                  <a:lnTo>
                    <a:pt x="80490" y="20000"/>
                  </a:lnTo>
                  <a:lnTo>
                    <a:pt x="81651" y="19341"/>
                  </a:lnTo>
                  <a:lnTo>
                    <a:pt x="82974" y="18846"/>
                  </a:lnTo>
                  <a:lnTo>
                    <a:pt x="84460" y="18513"/>
                  </a:lnTo>
                  <a:lnTo>
                    <a:pt x="85784" y="18350"/>
                  </a:lnTo>
                  <a:lnTo>
                    <a:pt x="87107" y="18350"/>
                  </a:lnTo>
                  <a:lnTo>
                    <a:pt x="88593" y="18350"/>
                  </a:lnTo>
                  <a:lnTo>
                    <a:pt x="89916" y="18513"/>
                  </a:lnTo>
                  <a:lnTo>
                    <a:pt x="91403" y="18846"/>
                  </a:lnTo>
                  <a:lnTo>
                    <a:pt x="92726" y="19341"/>
                  </a:lnTo>
                  <a:lnTo>
                    <a:pt x="93879" y="20000"/>
                  </a:lnTo>
                  <a:lnTo>
                    <a:pt x="95203" y="20665"/>
                  </a:lnTo>
                  <a:lnTo>
                    <a:pt x="96356" y="21486"/>
                  </a:lnTo>
                  <a:lnTo>
                    <a:pt x="97517" y="22483"/>
                  </a:lnTo>
                  <a:lnTo>
                    <a:pt x="97517" y="22483"/>
                  </a:lnTo>
                  <a:lnTo>
                    <a:pt x="98508" y="23637"/>
                  </a:lnTo>
                  <a:lnTo>
                    <a:pt x="99336" y="24791"/>
                  </a:lnTo>
                  <a:lnTo>
                    <a:pt x="99994" y="26114"/>
                  </a:lnTo>
                  <a:lnTo>
                    <a:pt x="100659" y="27275"/>
                  </a:lnTo>
                  <a:lnTo>
                    <a:pt x="101154" y="28598"/>
                  </a:lnTo>
                  <a:lnTo>
                    <a:pt x="101480" y="30084"/>
                  </a:lnTo>
                  <a:lnTo>
                    <a:pt x="101650" y="31408"/>
                  </a:lnTo>
                  <a:lnTo>
                    <a:pt x="101650" y="32894"/>
                  </a:lnTo>
                  <a:lnTo>
                    <a:pt x="101650" y="34217"/>
                  </a:lnTo>
                  <a:lnTo>
                    <a:pt x="101480" y="35541"/>
                  </a:lnTo>
                  <a:lnTo>
                    <a:pt x="101154" y="37027"/>
                  </a:lnTo>
                  <a:lnTo>
                    <a:pt x="100659" y="38350"/>
                  </a:lnTo>
                  <a:lnTo>
                    <a:pt x="99994" y="39504"/>
                  </a:lnTo>
                  <a:lnTo>
                    <a:pt x="99336" y="40827"/>
                  </a:lnTo>
                  <a:lnTo>
                    <a:pt x="98508" y="41981"/>
                  </a:lnTo>
                  <a:lnTo>
                    <a:pt x="97517" y="43142"/>
                  </a:lnTo>
                  <a:lnTo>
                    <a:pt x="97517" y="43142"/>
                  </a:lnTo>
                  <a:lnTo>
                    <a:pt x="90907" y="49589"/>
                  </a:lnTo>
                  <a:lnTo>
                    <a:pt x="90907" y="4958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120000" w="120000">
                  <a:moveTo>
                    <a:pt x="109001" y="11039"/>
                  </a:moveTo>
                  <a:lnTo>
                    <a:pt x="109001" y="11039"/>
                  </a:lnTo>
                  <a:lnTo>
                    <a:pt x="102968" y="6032"/>
                  </a:lnTo>
                  <a:lnTo>
                    <a:pt x="96976" y="3036"/>
                  </a:lnTo>
                  <a:lnTo>
                    <a:pt x="90000" y="1025"/>
                  </a:lnTo>
                  <a:lnTo>
                    <a:pt x="82982" y="41"/>
                  </a:lnTo>
                  <a:lnTo>
                    <a:pt x="76005" y="1025"/>
                  </a:lnTo>
                  <a:lnTo>
                    <a:pt x="68987" y="3036"/>
                  </a:lnTo>
                  <a:lnTo>
                    <a:pt x="62010" y="6032"/>
                  </a:lnTo>
                  <a:lnTo>
                    <a:pt x="56019" y="11039"/>
                  </a:lnTo>
                  <a:lnTo>
                    <a:pt x="56019" y="11039"/>
                  </a:lnTo>
                  <a:lnTo>
                    <a:pt x="50027" y="20027"/>
                  </a:lnTo>
                  <a:lnTo>
                    <a:pt x="40998" y="34021"/>
                  </a:lnTo>
                  <a:lnTo>
                    <a:pt x="23023" y="70998"/>
                  </a:lnTo>
                  <a:lnTo>
                    <a:pt x="7017" y="104979"/>
                  </a:lnTo>
                  <a:lnTo>
                    <a:pt x="41" y="120000"/>
                  </a:lnTo>
                  <a:lnTo>
                    <a:pt x="41" y="120000"/>
                  </a:lnTo>
                  <a:lnTo>
                    <a:pt x="15020" y="112982"/>
                  </a:lnTo>
                  <a:lnTo>
                    <a:pt x="49001" y="96976"/>
                  </a:lnTo>
                  <a:lnTo>
                    <a:pt x="85978" y="79001"/>
                  </a:lnTo>
                  <a:lnTo>
                    <a:pt x="99972" y="70013"/>
                  </a:lnTo>
                  <a:lnTo>
                    <a:pt x="109001" y="64021"/>
                  </a:lnTo>
                  <a:lnTo>
                    <a:pt x="109001" y="64021"/>
                  </a:lnTo>
                  <a:lnTo>
                    <a:pt x="113967" y="58030"/>
                  </a:lnTo>
                  <a:lnTo>
                    <a:pt x="116963" y="51012"/>
                  </a:lnTo>
                  <a:lnTo>
                    <a:pt x="118974" y="44035"/>
                  </a:lnTo>
                  <a:lnTo>
                    <a:pt x="119958" y="37017"/>
                  </a:lnTo>
                  <a:lnTo>
                    <a:pt x="118974" y="30041"/>
                  </a:lnTo>
                  <a:lnTo>
                    <a:pt x="116963" y="23023"/>
                  </a:lnTo>
                  <a:lnTo>
                    <a:pt x="113967" y="17031"/>
                  </a:lnTo>
                  <a:lnTo>
                    <a:pt x="109001" y="11039"/>
                  </a:lnTo>
                  <a:lnTo>
                    <a:pt x="109001" y="1103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20000" w="120000">
                  <a:moveTo>
                    <a:pt x="105935" y="15599"/>
                  </a:moveTo>
                  <a:lnTo>
                    <a:pt x="105935" y="15599"/>
                  </a:lnTo>
                  <a:lnTo>
                    <a:pt x="98135" y="9397"/>
                  </a:lnTo>
                  <a:lnTo>
                    <a:pt x="90335" y="4730"/>
                  </a:lnTo>
                  <a:lnTo>
                    <a:pt x="81001" y="1598"/>
                  </a:lnTo>
                  <a:lnTo>
                    <a:pt x="71667" y="63"/>
                  </a:lnTo>
                  <a:lnTo>
                    <a:pt x="62333" y="1598"/>
                  </a:lnTo>
                  <a:lnTo>
                    <a:pt x="52999" y="4730"/>
                  </a:lnTo>
                  <a:lnTo>
                    <a:pt x="45199" y="9397"/>
                  </a:lnTo>
                  <a:lnTo>
                    <a:pt x="37400" y="15599"/>
                  </a:lnTo>
                  <a:lnTo>
                    <a:pt x="37400" y="15599"/>
                  </a:lnTo>
                  <a:lnTo>
                    <a:pt x="29664" y="24997"/>
                  </a:lnTo>
                  <a:lnTo>
                    <a:pt x="23399" y="38998"/>
                  </a:lnTo>
                  <a:lnTo>
                    <a:pt x="17197" y="56132"/>
                  </a:lnTo>
                  <a:lnTo>
                    <a:pt x="10932" y="74800"/>
                  </a:lnTo>
                  <a:lnTo>
                    <a:pt x="3196" y="107469"/>
                  </a:lnTo>
                  <a:lnTo>
                    <a:pt x="63" y="119936"/>
                  </a:lnTo>
                  <a:lnTo>
                    <a:pt x="63" y="119936"/>
                  </a:lnTo>
                  <a:lnTo>
                    <a:pt x="14064" y="118401"/>
                  </a:lnTo>
                  <a:lnTo>
                    <a:pt x="46734" y="109067"/>
                  </a:lnTo>
                  <a:lnTo>
                    <a:pt x="63867" y="104400"/>
                  </a:lnTo>
                  <a:lnTo>
                    <a:pt x="81001" y="98135"/>
                  </a:lnTo>
                  <a:lnTo>
                    <a:pt x="96600" y="90335"/>
                  </a:lnTo>
                  <a:lnTo>
                    <a:pt x="105935" y="84134"/>
                  </a:lnTo>
                  <a:lnTo>
                    <a:pt x="105935" y="84134"/>
                  </a:lnTo>
                  <a:lnTo>
                    <a:pt x="112136" y="76334"/>
                  </a:lnTo>
                  <a:lnTo>
                    <a:pt x="116803" y="67000"/>
                  </a:lnTo>
                  <a:lnTo>
                    <a:pt x="119936" y="59200"/>
                  </a:lnTo>
                  <a:lnTo>
                    <a:pt x="119936" y="49866"/>
                  </a:lnTo>
                  <a:lnTo>
                    <a:pt x="119936" y="40532"/>
                  </a:lnTo>
                  <a:lnTo>
                    <a:pt x="116803" y="31198"/>
                  </a:lnTo>
                  <a:lnTo>
                    <a:pt x="112136" y="23399"/>
                  </a:lnTo>
                  <a:lnTo>
                    <a:pt x="105935" y="15599"/>
                  </a:lnTo>
                  <a:lnTo>
                    <a:pt x="105935" y="15599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20000" w="120000">
                  <a:moveTo>
                    <a:pt x="104392" y="14008"/>
                  </a:moveTo>
                  <a:lnTo>
                    <a:pt x="104392" y="14008"/>
                  </a:lnTo>
                  <a:lnTo>
                    <a:pt x="96588" y="7803"/>
                  </a:lnTo>
                  <a:lnTo>
                    <a:pt x="88784" y="3134"/>
                  </a:lnTo>
                  <a:lnTo>
                    <a:pt x="79445" y="0"/>
                  </a:lnTo>
                  <a:lnTo>
                    <a:pt x="70106" y="0"/>
                  </a:lnTo>
                  <a:lnTo>
                    <a:pt x="60767" y="0"/>
                  </a:lnTo>
                  <a:lnTo>
                    <a:pt x="52963" y="3134"/>
                  </a:lnTo>
                  <a:lnTo>
                    <a:pt x="43624" y="7803"/>
                  </a:lnTo>
                  <a:lnTo>
                    <a:pt x="35820" y="14008"/>
                  </a:lnTo>
                  <a:lnTo>
                    <a:pt x="35820" y="14008"/>
                  </a:lnTo>
                  <a:lnTo>
                    <a:pt x="29616" y="23411"/>
                  </a:lnTo>
                  <a:lnTo>
                    <a:pt x="21812" y="38955"/>
                  </a:lnTo>
                  <a:lnTo>
                    <a:pt x="15607" y="56098"/>
                  </a:lnTo>
                  <a:lnTo>
                    <a:pt x="10938" y="73240"/>
                  </a:lnTo>
                  <a:lnTo>
                    <a:pt x="1599" y="105927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2473" y="116865"/>
                  </a:lnTo>
                  <a:lnTo>
                    <a:pt x="45223" y="109061"/>
                  </a:lnTo>
                  <a:lnTo>
                    <a:pt x="63901" y="102857"/>
                  </a:lnTo>
                  <a:lnTo>
                    <a:pt x="81044" y="96588"/>
                  </a:lnTo>
                  <a:lnTo>
                    <a:pt x="95053" y="90383"/>
                  </a:lnTo>
                  <a:lnTo>
                    <a:pt x="104392" y="82579"/>
                  </a:lnTo>
                  <a:lnTo>
                    <a:pt x="104392" y="82579"/>
                  </a:lnTo>
                  <a:lnTo>
                    <a:pt x="110597" y="74776"/>
                  </a:lnTo>
                  <a:lnTo>
                    <a:pt x="115266" y="67036"/>
                  </a:lnTo>
                  <a:lnTo>
                    <a:pt x="118400" y="57633"/>
                  </a:lnTo>
                  <a:lnTo>
                    <a:pt x="120000" y="48294"/>
                  </a:lnTo>
                  <a:lnTo>
                    <a:pt x="118400" y="38955"/>
                  </a:lnTo>
                  <a:lnTo>
                    <a:pt x="115266" y="29616"/>
                  </a:lnTo>
                  <a:lnTo>
                    <a:pt x="110597" y="21812"/>
                  </a:lnTo>
                  <a:lnTo>
                    <a:pt x="104392" y="14008"/>
                  </a:lnTo>
                  <a:lnTo>
                    <a:pt x="104392" y="14008"/>
                  </a:lnTo>
                  <a:close/>
                </a:path>
              </a:pathLst>
            </a:custGeom>
            <a:noFill/>
            <a:ln cap="rnd" cmpd="sng" w="9525">
              <a:solidFill>
                <a:srgbClr val="4D778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Shape 335"/>
          <p:cNvSpPr/>
          <p:nvPr/>
        </p:nvSpPr>
        <p:spPr>
          <a:xfrm rot="6304741">
            <a:off x="2778430" y="584490"/>
            <a:ext cx="190683" cy="182037"/>
          </a:xfrm>
          <a:custGeom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/>
        </p:nvSpPr>
        <p:spPr>
          <a:xfrm rot="1735981">
            <a:off x="3689066" y="1509745"/>
            <a:ext cx="203906" cy="194697"/>
          </a:xfrm>
          <a:custGeom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9525">
            <a:solidFill>
              <a:srgbClr val="EDC6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1699325" y="1018350"/>
            <a:ext cx="2454900" cy="31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none" cap="none" strike="noStrike">
                <a:solidFill>
                  <a:srgbClr val="37A9DD"/>
                </a:solidFill>
                <a:latin typeface="Muli"/>
                <a:ea typeface="Muli"/>
                <a:cs typeface="Muli"/>
                <a:sym typeface="Muli"/>
              </a:rPr>
              <a:t>HistCTR + Position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400" u="none" cap="none" strike="noStrike">
              <a:solidFill>
                <a:srgbClr val="37A9D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400" u="none" cap="none" strike="noStrike">
              <a:solidFill>
                <a:srgbClr val="37A9D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sng" cap="none" strike="noStrike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Logistic Regression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AUC - 0.6316261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sng" cap="none" strike="noStrike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1248550" y="259500"/>
            <a:ext cx="5115899" cy="65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Machine Learning Models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4270735" y="1018350"/>
            <a:ext cx="2185800" cy="31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none" cap="none" strike="noStrike">
                <a:solidFill>
                  <a:srgbClr val="37A9DD"/>
                </a:solidFill>
                <a:latin typeface="Muli"/>
                <a:ea typeface="Muli"/>
                <a:cs typeface="Muli"/>
                <a:sym typeface="Muli"/>
              </a:rPr>
              <a:t>Position + HistCTR + CategoryID + Price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400" u="none" cap="none" strike="noStrike">
              <a:solidFill>
                <a:srgbClr val="37A9DD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sng" cap="none" strike="noStrike">
                <a:solidFill>
                  <a:schemeClr val="accent1"/>
                </a:solidFill>
                <a:latin typeface="Muli"/>
                <a:ea typeface="Muli"/>
                <a:cs typeface="Muli"/>
                <a:sym typeface="Muli"/>
              </a:rPr>
              <a:t>Logistic Regression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AUC - 0.6327004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4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2208400"/>
            <a:ext cx="1249473" cy="159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225" y="2126400"/>
            <a:ext cx="1290200" cy="16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Approaches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878075" y="1074405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Classification, Simple models work best in case of large amounts of data.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Cost-Sensitive Learning is a type of learning in data mining that takes the misclassification costs (and possibly other types of cost) into consideration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Alternate approach, regression to calculate probability of click.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4294967295" type="ctrTitle"/>
          </p:nvPr>
        </p:nvSpPr>
        <p:spPr>
          <a:xfrm>
            <a:off x="1833050" y="1583350"/>
            <a:ext cx="5205899" cy="1162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6000" u="none" cap="none" strike="noStrike">
                <a:solidFill>
                  <a:srgbClr val="37A9DD"/>
                </a:solidFill>
                <a:latin typeface="Arvo"/>
                <a:ea typeface="Arvo"/>
                <a:cs typeface="Arvo"/>
                <a:sym typeface="Arvo"/>
              </a:rPr>
              <a:t>100,000,000</a:t>
            </a:r>
          </a:p>
        </p:txBody>
      </p:sp>
      <p:sp>
        <p:nvSpPr>
          <p:cNvPr id="357" name="Shape 357"/>
          <p:cNvSpPr txBox="1"/>
          <p:nvPr>
            <p:ph idx="4294967295" type="subTitle"/>
          </p:nvPr>
        </p:nvSpPr>
        <p:spPr>
          <a:xfrm>
            <a:off x="1953600" y="2611450"/>
            <a:ext cx="4261500" cy="71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4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data points is what it takes.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1842475" y="11970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t/>
            </a:r>
            <a:endParaRPr b="0" i="0" sz="1400" u="none" cap="none" strike="noStrike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42475" y="1918281"/>
            <a:ext cx="4115399" cy="2702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712" y="0"/>
            <a:ext cx="48209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5931239" y="4032700"/>
            <a:ext cx="19868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14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Ads having CTR &gt; 0.4 gets clicks even if they are listed at Position 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t/>
            </a:r>
            <a:endParaRPr b="0" i="0" sz="1400" u="none" cap="none" strike="noStrike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633625" cy="36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639101" cy="4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Presenting the Data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878075" y="1074405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Hosting the data and models that were locally built.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 server end to do the computation and create a visualization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 user interface to present the visualization and the computation.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Arial"/>
              <a:buChar char="■"/>
            </a:pPr>
            <a:r>
              <a:rPr b="1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https://krthk.shinyapps.io/Prob_Click_Cat_Pos/</a:t>
            </a:r>
            <a:r>
              <a:rPr b="1" i="0" lang="en-US" sz="1100" u="none" cap="none" strike="noStrike">
                <a:solidFill>
                  <a:srgbClr val="4D778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4294967295"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Github</a:t>
            </a:r>
          </a:p>
        </p:txBody>
      </p:sp>
      <p:sp>
        <p:nvSpPr>
          <p:cNvPr id="383" name="Shape 383"/>
          <p:cNvSpPr txBox="1"/>
          <p:nvPr>
            <p:ph idx="4294967295" type="body"/>
          </p:nvPr>
        </p:nvSpPr>
        <p:spPr>
          <a:xfrm>
            <a:off x="878075" y="1074405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It's a version control tool.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Hosts all our data as flat files.Comma delimited files.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It also holds the models that were built.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Shared amongst team members.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4294967295"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Shiny</a:t>
            </a:r>
          </a:p>
        </p:txBody>
      </p:sp>
      <p:sp>
        <p:nvSpPr>
          <p:cNvPr id="389" name="Shape 389"/>
          <p:cNvSpPr txBox="1"/>
          <p:nvPr>
            <p:ph idx="4294967295" type="body"/>
          </p:nvPr>
        </p:nvSpPr>
        <p:spPr>
          <a:xfrm>
            <a:off x="878075" y="1074405"/>
            <a:ext cx="41153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Shiny is solution provided by RStudio and it’s makers.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Shiny can host the server script and UI script.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This is done using two scripts in R. ui.R and server.R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Shiny uses “reactive” variables.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Variable is recaptured with every interaction.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4294967295"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Shiny</a:t>
            </a:r>
          </a:p>
        </p:txBody>
      </p:sp>
      <p:pic>
        <p:nvPicPr>
          <p:cNvPr descr="Screen Shot 2016-12-09 at 3.29.39 PM.png" id="395" name="Shape 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500" y="1004525"/>
            <a:ext cx="5372099" cy="1228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9 at 3.30.00 PM.png"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3100" y="2532875"/>
            <a:ext cx="2466974" cy="7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266" name="Shape 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674" y="309025"/>
            <a:ext cx="3581550" cy="26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idx="4294967295" type="ctrTitle"/>
          </p:nvPr>
        </p:nvSpPr>
        <p:spPr>
          <a:xfrm>
            <a:off x="5017400" y="3251400"/>
            <a:ext cx="5264399" cy="1159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1800" u="sng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Ashok Vardhan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Karthik Shivkumar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18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Vamshidar Reddy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2-09 at 3.09.19 PM.png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50" y="1067349"/>
            <a:ext cx="8273898" cy="35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>
            <p:ph idx="4294967295"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Shiny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280475" y="439724"/>
            <a:ext cx="4727100" cy="3644099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CEDB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87" y="1211624"/>
            <a:ext cx="4288676" cy="12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5485" y="399550"/>
            <a:ext cx="3764399" cy="46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1139" y="841992"/>
            <a:ext cx="1520025" cy="27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4294967295" type="title"/>
          </p:nvPr>
        </p:nvSpPr>
        <p:spPr>
          <a:xfrm>
            <a:off x="777600" y="31305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Shiny</a:t>
            </a:r>
          </a:p>
        </p:txBody>
      </p:sp>
      <p:pic>
        <p:nvPicPr>
          <p:cNvPr descr="Screen Shot 2016-12-09 at 3.08.24 PM.png" id="416" name="Shape 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74" y="934951"/>
            <a:ext cx="7610326" cy="3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4294967295" type="ctrTitle"/>
          </p:nvPr>
        </p:nvSpPr>
        <p:spPr>
          <a:xfrm>
            <a:off x="1901925" y="1991850"/>
            <a:ext cx="54210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0" i="0" lang="en-US" sz="4800" u="none" cap="none" strike="noStrik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rPr>
              <a:t>Thanks!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660925" y="511275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Outline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774449" y="1133175"/>
            <a:ext cx="6194099" cy="27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The online classifieds space and Avito.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What are Contextual Ads?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How are Contextual ads different from others?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Understanding Ad Performance user behaviour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Prediction Of Ad Click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Dimension of Ad Popularity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Relationship between the Position and Ad Clicks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Improving Ad Performance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636975" y="43360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What is AVITO	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36975" y="1186924"/>
            <a:ext cx="5912999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AVITO.ru - a classifieds site.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140 000 new listings every day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70 million unique monthly visitors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Currently, Avito uses general statistics on ad performance to drive the placement of context ads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Their existing model ignores individual user behavior, making it difficult to predict which ad will be the most relevant for (and earn the most clicks from) each potential buyer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660924" y="511275"/>
            <a:ext cx="55406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What are Contextual Ads?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774449" y="1133175"/>
            <a:ext cx="6194099" cy="274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Contextual advertising is a form of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targeted advertising</a:t>
            </a: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 for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advertisements</a:t>
            </a: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 appearing on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websites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A contextual advertising system scans the </a:t>
            </a:r>
            <a:r>
              <a:rPr b="1" i="0" lang="en-US" sz="1600" u="sng" cap="none" strike="noStrike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keywords</a:t>
            </a: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 and returns advertisements the context. (Obviously?)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Because the advertisements are targeted, they are more likely to be clicked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Contextual ads can be used in combination with user preferences and behaviour to improve the performance.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744125" y="440275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Various types of Ads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844600" y="1168175"/>
            <a:ext cx="6116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Regular Ads (Arranged reverse chronologically)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	First result was most recently posted.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        Different from results from search engine.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Premium Ads (Ads that are paid for)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	These ads are paid for by the seller.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	Ad positions are based on bids and click through rate.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529725" y="433575"/>
            <a:ext cx="63041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Objectives of Contextual Marketing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97225" y="1114600"/>
            <a:ext cx="59369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The ultimate objective is to serve ads that customers are interested in.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Clicking on the ad is 90% of the job done.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Customers like to see relevant ads.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Go one step further by removing ads that don’t get click. Space is money.</a:t>
            </a:r>
          </a:p>
          <a:p>
            <a: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570000" y="607725"/>
            <a:ext cx="5035500" cy="62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2400" u="none" cap="none" strike="noStrike">
              <a:solidFill>
                <a:srgbClr val="7198A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2400" u="none" cap="none" strike="noStrike">
              <a:solidFill>
                <a:srgbClr val="7198A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2400" u="none" cap="none" strike="noStrike">
              <a:solidFill>
                <a:srgbClr val="7198A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1" i="0" sz="2400" u="none" cap="none" strike="noStrike">
              <a:solidFill>
                <a:srgbClr val="7198A9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Click Through Rate (CTR)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ct val="25000"/>
              <a:buFont typeface="Arvo"/>
              <a:buNone/>
            </a:pPr>
            <a:r>
              <a:t/>
            </a:r>
            <a:endParaRPr b="0" i="0" sz="1400" u="none" cap="none" strike="noStrike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570000" y="1067725"/>
            <a:ext cx="6481199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It is ratio showing how often people who see your ad end up clicking it.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CTR is the number of clicks that your ad receives divided by the number of times your ad is shown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Each of your ads and keywords have their own CTRs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CTR can be used to gauge how well your keywords and ads are performing.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100000"/>
              <a:buFont typeface="Muli"/>
              <a:buChar char="■"/>
            </a:pPr>
            <a:r>
              <a:rPr b="1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Good CTR is relative to what you're advertising and on which networks.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Muli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Muli"/>
              <a:buNone/>
            </a:pPr>
            <a:r>
              <a:t/>
            </a:r>
            <a:endParaRPr b="0" i="0" sz="1000" u="none" cap="none" strike="noStrike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569975" y="373300"/>
            <a:ext cx="4115399" cy="62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ct val="25000"/>
              <a:buFont typeface="Arvo"/>
              <a:buNone/>
            </a:pPr>
            <a:r>
              <a:rPr b="1" i="0" lang="en-US" sz="3000" u="none" cap="none" strike="noStrike">
                <a:solidFill>
                  <a:srgbClr val="7198A9"/>
                </a:solidFill>
                <a:latin typeface="Poiret One"/>
                <a:ea typeface="Poiret One"/>
                <a:cs typeface="Poiret One"/>
                <a:sym typeface="Poiret One"/>
              </a:rPr>
              <a:t>Our data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43650" y="947150"/>
            <a:ext cx="6009000" cy="13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rPr b="0" i="0" lang="en-US" sz="1600" u="none" cap="none" strike="noStrik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rPr>
              <a:t>40GB SQL database of data from a week is provided by Avito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ct val="25000"/>
              <a:buFont typeface="Muli"/>
              <a:buNone/>
            </a:pPr>
            <a:r>
              <a:t/>
            </a:r>
            <a:endParaRPr b="0" i="0" sz="1600" u="none" cap="none" strike="noStrike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DB_schema.png"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942" y="1409300"/>
            <a:ext cx="4608317" cy="35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